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2" r:id="rId4"/>
  </p:sldMasterIdLst>
  <p:notesMasterIdLst>
    <p:notesMasterId r:id="rId14"/>
  </p:notesMasterIdLst>
  <p:handoutMasterIdLst>
    <p:handoutMasterId r:id="rId15"/>
  </p:handoutMasterIdLst>
  <p:sldIdLst>
    <p:sldId id="289" r:id="rId5"/>
    <p:sldId id="288" r:id="rId6"/>
    <p:sldId id="276" r:id="rId7"/>
    <p:sldId id="283" r:id="rId8"/>
    <p:sldId id="261" r:id="rId9"/>
    <p:sldId id="264" r:id="rId10"/>
    <p:sldId id="290" r:id="rId11"/>
    <p:sldId id="263" r:id="rId12"/>
    <p:sldId id="262" r:id="rId13"/>
  </p:sldIdLst>
  <p:sldSz cx="12192000" cy="6858000"/>
  <p:notesSz cx="7023100"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99"/>
    <a:srgbClr val="008080"/>
    <a:srgbClr val="FF9933"/>
    <a:srgbClr val="31553A"/>
    <a:srgbClr val="53775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C2E2EB1-629D-4934-8B8F-CD5E92ACA526}" v="121" dt="2025-02-05T16:16:41.313"/>
  </p1510:revLst>
</p1510:revInfo>
</file>

<file path=ppt/tableStyles.xml><?xml version="1.0" encoding="utf-8"?>
<a:tblStyleLst xmlns:a="http://schemas.openxmlformats.org/drawingml/2006/main" def="{9DCAF9ED-07DC-4A11-8D7F-57B35C25682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94" autoAdjust="0"/>
  </p:normalViewPr>
  <p:slideViewPr>
    <p:cSldViewPr snapToGrid="0">
      <p:cViewPr varScale="1">
        <p:scale>
          <a:sx n="105" d="100"/>
          <a:sy n="105" d="100"/>
        </p:scale>
        <p:origin x="834" y="9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1757"/>
    </p:cViewPr>
  </p:sorterViewPr>
  <p:notesViewPr>
    <p:cSldViewPr snapToGrid="0">
      <p:cViewPr>
        <p:scale>
          <a:sx n="1" d="2"/>
          <a:sy n="1" d="2"/>
        </p:scale>
        <p:origin x="3480" y="55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21"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 Id="rId22"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arissa Shine" userId="53aa8998-04c0-49f7-89ee-c918ad26e23c" providerId="ADAL" clId="{4C2E2EB1-629D-4934-8B8F-CD5E92ACA526}"/>
    <pc:docChg chg="undo custSel modSld">
      <pc:chgData name="Charissa Shine" userId="53aa8998-04c0-49f7-89ee-c918ad26e23c" providerId="ADAL" clId="{4C2E2EB1-629D-4934-8B8F-CD5E92ACA526}" dt="2025-02-05T17:43:21.742" v="1876" actId="1076"/>
      <pc:docMkLst>
        <pc:docMk/>
      </pc:docMkLst>
      <pc:sldChg chg="addSp delSp modSp mod">
        <pc:chgData name="Charissa Shine" userId="53aa8998-04c0-49f7-89ee-c918ad26e23c" providerId="ADAL" clId="{4C2E2EB1-629D-4934-8B8F-CD5E92ACA526}" dt="2025-02-05T17:43:21.742" v="1876" actId="1076"/>
        <pc:sldMkLst>
          <pc:docMk/>
          <pc:sldMk cId="3666674671" sldId="261"/>
        </pc:sldMkLst>
        <pc:spChg chg="mod">
          <ac:chgData name="Charissa Shine" userId="53aa8998-04c0-49f7-89ee-c918ad26e23c" providerId="ADAL" clId="{4C2E2EB1-629D-4934-8B8F-CD5E92ACA526}" dt="2025-02-05T17:43:12.462" v="1874" actId="1076"/>
          <ac:spMkLst>
            <pc:docMk/>
            <pc:sldMk cId="3666674671" sldId="261"/>
            <ac:spMk id="2" creationId="{9635F5E3-2B1C-7C0A-8581-67A9052D13AA}"/>
          </ac:spMkLst>
        </pc:spChg>
        <pc:spChg chg="mod">
          <ac:chgData name="Charissa Shine" userId="53aa8998-04c0-49f7-89ee-c918ad26e23c" providerId="ADAL" clId="{4C2E2EB1-629D-4934-8B8F-CD5E92ACA526}" dt="2025-02-05T17:43:18.629" v="1875" actId="1076"/>
          <ac:spMkLst>
            <pc:docMk/>
            <pc:sldMk cId="3666674671" sldId="261"/>
            <ac:spMk id="3" creationId="{A6A33159-D030-2F82-A142-F75940728319}"/>
          </ac:spMkLst>
        </pc:spChg>
        <pc:spChg chg="add del mod">
          <ac:chgData name="Charissa Shine" userId="53aa8998-04c0-49f7-89ee-c918ad26e23c" providerId="ADAL" clId="{4C2E2EB1-629D-4934-8B8F-CD5E92ACA526}" dt="2025-02-05T17:43:04.824" v="1873" actId="478"/>
          <ac:spMkLst>
            <pc:docMk/>
            <pc:sldMk cId="3666674671" sldId="261"/>
            <ac:spMk id="5" creationId="{81F16633-75DB-4C18-5A1A-42AA6DE47576}"/>
          </ac:spMkLst>
        </pc:spChg>
        <pc:picChg chg="del">
          <ac:chgData name="Charissa Shine" userId="53aa8998-04c0-49f7-89ee-c918ad26e23c" providerId="ADAL" clId="{4C2E2EB1-629D-4934-8B8F-CD5E92ACA526}" dt="2025-02-05T17:42:22.359" v="1872" actId="478"/>
          <ac:picMkLst>
            <pc:docMk/>
            <pc:sldMk cId="3666674671" sldId="261"/>
            <ac:picMk id="23" creationId="{9D185F21-C2D6-3FF5-CF22-09C6CE2E43B7}"/>
          </ac:picMkLst>
        </pc:picChg>
        <pc:picChg chg="mod">
          <ac:chgData name="Charissa Shine" userId="53aa8998-04c0-49f7-89ee-c918ad26e23c" providerId="ADAL" clId="{4C2E2EB1-629D-4934-8B8F-CD5E92ACA526}" dt="2025-02-05T17:43:21.742" v="1876" actId="1076"/>
          <ac:picMkLst>
            <pc:docMk/>
            <pc:sldMk cId="3666674671" sldId="261"/>
            <ac:picMk id="31" creationId="{9C39F158-6DB5-DA8E-66D1-B0980CF57C25}"/>
          </ac:picMkLst>
        </pc:picChg>
      </pc:sldChg>
      <pc:sldChg chg="addSp delSp modSp mod">
        <pc:chgData name="Charissa Shine" userId="53aa8998-04c0-49f7-89ee-c918ad26e23c" providerId="ADAL" clId="{4C2E2EB1-629D-4934-8B8F-CD5E92ACA526}" dt="2025-02-05T17:38:03.569" v="1860" actId="1076"/>
        <pc:sldMkLst>
          <pc:docMk/>
          <pc:sldMk cId="1210802199" sldId="262"/>
        </pc:sldMkLst>
        <pc:spChg chg="mod">
          <ac:chgData name="Charissa Shine" userId="53aa8998-04c0-49f7-89ee-c918ad26e23c" providerId="ADAL" clId="{4C2E2EB1-629D-4934-8B8F-CD5E92ACA526}" dt="2025-02-05T17:37:57.945" v="1859" actId="1076"/>
          <ac:spMkLst>
            <pc:docMk/>
            <pc:sldMk cId="1210802199" sldId="262"/>
            <ac:spMk id="2" creationId="{28BAC361-0D7A-DC05-86B5-6DD77D322F5B}"/>
          </ac:spMkLst>
        </pc:spChg>
        <pc:spChg chg="add del mod">
          <ac:chgData name="Charissa Shine" userId="53aa8998-04c0-49f7-89ee-c918ad26e23c" providerId="ADAL" clId="{4C2E2EB1-629D-4934-8B8F-CD5E92ACA526}" dt="2025-02-05T17:26:24.510" v="1840" actId="478"/>
          <ac:spMkLst>
            <pc:docMk/>
            <pc:sldMk cId="1210802199" sldId="262"/>
            <ac:spMk id="3" creationId="{618DAD68-6F4A-4438-D6CD-85543D418D22}"/>
          </ac:spMkLst>
        </pc:spChg>
        <pc:spChg chg="add del mod">
          <ac:chgData name="Charissa Shine" userId="53aa8998-04c0-49f7-89ee-c918ad26e23c" providerId="ADAL" clId="{4C2E2EB1-629D-4934-8B8F-CD5E92ACA526}" dt="2025-02-05T17:26:24.510" v="1840" actId="478"/>
          <ac:spMkLst>
            <pc:docMk/>
            <pc:sldMk cId="1210802199" sldId="262"/>
            <ac:spMk id="5" creationId="{7801DF37-054F-1A8F-293D-1E027AFAB9A3}"/>
          </ac:spMkLst>
        </pc:spChg>
        <pc:spChg chg="add del mod">
          <ac:chgData name="Charissa Shine" userId="53aa8998-04c0-49f7-89ee-c918ad26e23c" providerId="ADAL" clId="{4C2E2EB1-629D-4934-8B8F-CD5E92ACA526}" dt="2025-02-05T17:26:24.510" v="1840" actId="478"/>
          <ac:spMkLst>
            <pc:docMk/>
            <pc:sldMk cId="1210802199" sldId="262"/>
            <ac:spMk id="6" creationId="{B0E2F4CB-6989-2001-B1E4-57B462A4A7E6}"/>
          </ac:spMkLst>
        </pc:spChg>
        <pc:spChg chg="add del">
          <ac:chgData name="Charissa Shine" userId="53aa8998-04c0-49f7-89ee-c918ad26e23c" providerId="ADAL" clId="{4C2E2EB1-629D-4934-8B8F-CD5E92ACA526}" dt="2025-02-05T17:26:57.452" v="1842" actId="478"/>
          <ac:spMkLst>
            <pc:docMk/>
            <pc:sldMk cId="1210802199" sldId="262"/>
            <ac:spMk id="7" creationId="{358CB285-FFBC-B943-6245-DBD8CA0C1F7C}"/>
          </ac:spMkLst>
        </pc:spChg>
        <pc:spChg chg="add del">
          <ac:chgData name="Charissa Shine" userId="53aa8998-04c0-49f7-89ee-c918ad26e23c" providerId="ADAL" clId="{4C2E2EB1-629D-4934-8B8F-CD5E92ACA526}" dt="2025-02-05T17:26:57.452" v="1842" actId="478"/>
          <ac:spMkLst>
            <pc:docMk/>
            <pc:sldMk cId="1210802199" sldId="262"/>
            <ac:spMk id="8" creationId="{8A23F66A-FF71-3B40-9955-CDDDDCAD9B08}"/>
          </ac:spMkLst>
        </pc:spChg>
        <pc:spChg chg="add del">
          <ac:chgData name="Charissa Shine" userId="53aa8998-04c0-49f7-89ee-c918ad26e23c" providerId="ADAL" clId="{4C2E2EB1-629D-4934-8B8F-CD5E92ACA526}" dt="2025-02-05T17:26:57.452" v="1842" actId="478"/>
          <ac:spMkLst>
            <pc:docMk/>
            <pc:sldMk cId="1210802199" sldId="262"/>
            <ac:spMk id="9" creationId="{416F3D96-1AA9-7336-EAF1-94E25B68C618}"/>
          </ac:spMkLst>
        </pc:spChg>
        <pc:spChg chg="add del mod">
          <ac:chgData name="Charissa Shine" userId="53aa8998-04c0-49f7-89ee-c918ad26e23c" providerId="ADAL" clId="{4C2E2EB1-629D-4934-8B8F-CD5E92ACA526}" dt="2025-02-05T17:37:31.487" v="1853"/>
          <ac:spMkLst>
            <pc:docMk/>
            <pc:sldMk cId="1210802199" sldId="262"/>
            <ac:spMk id="15" creationId="{2ECE6522-E25E-74FF-D8E5-8BB229F5510C}"/>
          </ac:spMkLst>
        </pc:spChg>
        <pc:picChg chg="del mod">
          <ac:chgData name="Charissa Shine" userId="53aa8998-04c0-49f7-89ee-c918ad26e23c" providerId="ADAL" clId="{4C2E2EB1-629D-4934-8B8F-CD5E92ACA526}" dt="2025-02-05T17:26:24.510" v="1840" actId="478"/>
          <ac:picMkLst>
            <pc:docMk/>
            <pc:sldMk cId="1210802199" sldId="262"/>
            <ac:picMk id="4" creationId="{4401CE44-6C86-DDF4-3F38-9E11B0BA7A11}"/>
          </ac:picMkLst>
        </pc:picChg>
        <pc:picChg chg="add mod">
          <ac:chgData name="Charissa Shine" userId="53aa8998-04c0-49f7-89ee-c918ad26e23c" providerId="ADAL" clId="{4C2E2EB1-629D-4934-8B8F-CD5E92ACA526}" dt="2025-02-05T17:38:03.569" v="1860" actId="1076"/>
          <ac:picMkLst>
            <pc:docMk/>
            <pc:sldMk cId="1210802199" sldId="262"/>
            <ac:picMk id="11" creationId="{11F444B7-0C1E-F2AE-48F5-5C49DEE9DA95}"/>
          </ac:picMkLst>
        </pc:picChg>
        <pc:picChg chg="add del mod">
          <ac:chgData name="Charissa Shine" userId="53aa8998-04c0-49f7-89ee-c918ad26e23c" providerId="ADAL" clId="{4C2E2EB1-629D-4934-8B8F-CD5E92ACA526}" dt="2025-02-05T17:37:29.133" v="1852" actId="21"/>
          <ac:picMkLst>
            <pc:docMk/>
            <pc:sldMk cId="1210802199" sldId="262"/>
            <ac:picMk id="13" creationId="{CF7C2164-0344-A062-7C64-3544B82E9911}"/>
          </ac:picMkLst>
        </pc:picChg>
        <pc:picChg chg="add mod">
          <ac:chgData name="Charissa Shine" userId="53aa8998-04c0-49f7-89ee-c918ad26e23c" providerId="ADAL" clId="{4C2E2EB1-629D-4934-8B8F-CD5E92ACA526}" dt="2025-02-05T17:37:49.032" v="1858" actId="1076"/>
          <ac:picMkLst>
            <pc:docMk/>
            <pc:sldMk cId="1210802199" sldId="262"/>
            <ac:picMk id="16" creationId="{CF7C2164-0344-A062-7C64-3544B82E9911}"/>
          </ac:picMkLst>
        </pc:picChg>
        <pc:picChg chg="del">
          <ac:chgData name="Charissa Shine" userId="53aa8998-04c0-49f7-89ee-c918ad26e23c" providerId="ADAL" clId="{4C2E2EB1-629D-4934-8B8F-CD5E92ACA526}" dt="2025-02-05T17:37:16.018" v="1849" actId="478"/>
          <ac:picMkLst>
            <pc:docMk/>
            <pc:sldMk cId="1210802199" sldId="262"/>
            <ac:picMk id="34" creationId="{E461669C-A7BA-D639-22CB-B5FBBE698B38}"/>
          </ac:picMkLst>
        </pc:picChg>
        <pc:picChg chg="add del mod">
          <ac:chgData name="Charissa Shine" userId="53aa8998-04c0-49f7-89ee-c918ad26e23c" providerId="ADAL" clId="{4C2E2EB1-629D-4934-8B8F-CD5E92ACA526}" dt="2025-02-05T17:26:24.510" v="1840" actId="478"/>
          <ac:picMkLst>
            <pc:docMk/>
            <pc:sldMk cId="1210802199" sldId="262"/>
            <ac:picMk id="2049" creationId="{CE4AA41B-18C2-7A1B-D6E4-A68E1CD180FB}"/>
          </ac:picMkLst>
        </pc:picChg>
        <pc:picChg chg="add del">
          <ac:chgData name="Charissa Shine" userId="53aa8998-04c0-49f7-89ee-c918ad26e23c" providerId="ADAL" clId="{4C2E2EB1-629D-4934-8B8F-CD5E92ACA526}" dt="2025-02-05T17:26:57.452" v="1842" actId="478"/>
          <ac:picMkLst>
            <pc:docMk/>
            <pc:sldMk cId="1210802199" sldId="262"/>
            <ac:picMk id="2053" creationId="{7F6AD102-351F-84CE-45A9-6DE3F849A8B0}"/>
          </ac:picMkLst>
        </pc:picChg>
      </pc:sldChg>
      <pc:sldChg chg="addSp delSp modSp mod">
        <pc:chgData name="Charissa Shine" userId="53aa8998-04c0-49f7-89ee-c918ad26e23c" providerId="ADAL" clId="{4C2E2EB1-629D-4934-8B8F-CD5E92ACA526}" dt="2025-02-05T17:41:57.250" v="1871" actId="1076"/>
        <pc:sldMkLst>
          <pc:docMk/>
          <pc:sldMk cId="2737241225" sldId="263"/>
        </pc:sldMkLst>
        <pc:spChg chg="mod">
          <ac:chgData name="Charissa Shine" userId="53aa8998-04c0-49f7-89ee-c918ad26e23c" providerId="ADAL" clId="{4C2E2EB1-629D-4934-8B8F-CD5E92ACA526}" dt="2025-02-05T17:41:47.729" v="1870" actId="1076"/>
          <ac:spMkLst>
            <pc:docMk/>
            <pc:sldMk cId="2737241225" sldId="263"/>
            <ac:spMk id="2" creationId="{338A15DE-D135-0710-9984-A0A55E960CB0}"/>
          </ac:spMkLst>
        </pc:spChg>
        <pc:spChg chg="mod">
          <ac:chgData name="Charissa Shine" userId="53aa8998-04c0-49f7-89ee-c918ad26e23c" providerId="ADAL" clId="{4C2E2EB1-629D-4934-8B8F-CD5E92ACA526}" dt="2025-02-05T17:41:57.250" v="1871" actId="1076"/>
          <ac:spMkLst>
            <pc:docMk/>
            <pc:sldMk cId="2737241225" sldId="263"/>
            <ac:spMk id="3" creationId="{ECC8AA23-D8D0-93BE-5C5F-103A750B0D2F}"/>
          </ac:spMkLst>
        </pc:spChg>
        <pc:spChg chg="add mod">
          <ac:chgData name="Charissa Shine" userId="53aa8998-04c0-49f7-89ee-c918ad26e23c" providerId="ADAL" clId="{4C2E2EB1-629D-4934-8B8F-CD5E92ACA526}" dt="2025-02-05T17:41:00.307" v="1861" actId="478"/>
          <ac:spMkLst>
            <pc:docMk/>
            <pc:sldMk cId="2737241225" sldId="263"/>
            <ac:spMk id="5" creationId="{64A51969-C4E9-C910-B62B-79A3DC9D8A4D}"/>
          </ac:spMkLst>
        </pc:spChg>
        <pc:picChg chg="add mod">
          <ac:chgData name="Charissa Shine" userId="53aa8998-04c0-49f7-89ee-c918ad26e23c" providerId="ADAL" clId="{4C2E2EB1-629D-4934-8B8F-CD5E92ACA526}" dt="2025-02-05T17:41:45.618" v="1869" actId="14100"/>
          <ac:picMkLst>
            <pc:docMk/>
            <pc:sldMk cId="2737241225" sldId="263"/>
            <ac:picMk id="7" creationId="{75B598E6-4EAA-DC43-42E0-F4AE5CA33295}"/>
          </ac:picMkLst>
        </pc:picChg>
        <pc:picChg chg="del">
          <ac:chgData name="Charissa Shine" userId="53aa8998-04c0-49f7-89ee-c918ad26e23c" providerId="ADAL" clId="{4C2E2EB1-629D-4934-8B8F-CD5E92ACA526}" dt="2025-02-05T17:41:00.307" v="1861" actId="478"/>
          <ac:picMkLst>
            <pc:docMk/>
            <pc:sldMk cId="2737241225" sldId="263"/>
            <ac:picMk id="20" creationId="{E5D7764F-CE06-1A00-3555-ACAE6ACDFE10}"/>
          </ac:picMkLst>
        </pc:picChg>
      </pc:sldChg>
      <pc:sldChg chg="modSp mod">
        <pc:chgData name="Charissa Shine" userId="53aa8998-04c0-49f7-89ee-c918ad26e23c" providerId="ADAL" clId="{4C2E2EB1-629D-4934-8B8F-CD5E92ACA526}" dt="2025-02-05T17:20:46.721" v="1758" actId="20577"/>
        <pc:sldMkLst>
          <pc:docMk/>
          <pc:sldMk cId="837402205" sldId="264"/>
        </pc:sldMkLst>
        <pc:spChg chg="mod">
          <ac:chgData name="Charissa Shine" userId="53aa8998-04c0-49f7-89ee-c918ad26e23c" providerId="ADAL" clId="{4C2E2EB1-629D-4934-8B8F-CD5E92ACA526}" dt="2025-02-05T17:20:46.721" v="1758" actId="20577"/>
          <ac:spMkLst>
            <pc:docMk/>
            <pc:sldMk cId="837402205" sldId="264"/>
            <ac:spMk id="4" creationId="{ACFBB810-3430-2C29-1AA0-9744AA0A1AA3}"/>
          </ac:spMkLst>
        </pc:spChg>
      </pc:sldChg>
      <pc:sldChg chg="addSp delSp modSp mod">
        <pc:chgData name="Charissa Shine" userId="53aa8998-04c0-49f7-89ee-c918ad26e23c" providerId="ADAL" clId="{4C2E2EB1-629D-4934-8B8F-CD5E92ACA526}" dt="2025-02-05T16:42:26.394" v="481" actId="1076"/>
        <pc:sldMkLst>
          <pc:docMk/>
          <pc:sldMk cId="821088003" sldId="276"/>
        </pc:sldMkLst>
        <pc:spChg chg="mod">
          <ac:chgData name="Charissa Shine" userId="53aa8998-04c0-49f7-89ee-c918ad26e23c" providerId="ADAL" clId="{4C2E2EB1-629D-4934-8B8F-CD5E92ACA526}" dt="2025-02-05T16:39:18.058" v="202" actId="20577"/>
          <ac:spMkLst>
            <pc:docMk/>
            <pc:sldMk cId="821088003" sldId="276"/>
            <ac:spMk id="2" creationId="{E1A463DD-1B68-0576-5F03-62ADB030DC56}"/>
          </ac:spMkLst>
        </pc:spChg>
        <pc:spChg chg="mod">
          <ac:chgData name="Charissa Shine" userId="53aa8998-04c0-49f7-89ee-c918ad26e23c" providerId="ADAL" clId="{4C2E2EB1-629D-4934-8B8F-CD5E92ACA526}" dt="2025-02-05T16:40:45.513" v="475" actId="207"/>
          <ac:spMkLst>
            <pc:docMk/>
            <pc:sldMk cId="821088003" sldId="276"/>
            <ac:spMk id="3" creationId="{A0034E89-1952-5288-08A0-70A4A73BE39E}"/>
          </ac:spMkLst>
        </pc:spChg>
        <pc:spChg chg="mod">
          <ac:chgData name="Charissa Shine" userId="53aa8998-04c0-49f7-89ee-c918ad26e23c" providerId="ADAL" clId="{4C2E2EB1-629D-4934-8B8F-CD5E92ACA526}" dt="2025-02-05T16:40:22.260" v="474" actId="1076"/>
          <ac:spMkLst>
            <pc:docMk/>
            <pc:sldMk cId="821088003" sldId="276"/>
            <ac:spMk id="4" creationId="{A57C429A-897E-394F-2B46-4CAD82F73846}"/>
          </ac:spMkLst>
        </pc:spChg>
        <pc:picChg chg="add mod">
          <ac:chgData name="Charissa Shine" userId="53aa8998-04c0-49f7-89ee-c918ad26e23c" providerId="ADAL" clId="{4C2E2EB1-629D-4934-8B8F-CD5E92ACA526}" dt="2025-02-05T16:42:26.394" v="481" actId="1076"/>
          <ac:picMkLst>
            <pc:docMk/>
            <pc:sldMk cId="821088003" sldId="276"/>
            <ac:picMk id="6" creationId="{C1428B36-965F-67C5-DC45-0F2BF7BDB40C}"/>
          </ac:picMkLst>
        </pc:picChg>
        <pc:picChg chg="del mod">
          <ac:chgData name="Charissa Shine" userId="53aa8998-04c0-49f7-89ee-c918ad26e23c" providerId="ADAL" clId="{4C2E2EB1-629D-4934-8B8F-CD5E92ACA526}" dt="2025-02-05T16:42:00.523" v="477" actId="478"/>
          <ac:picMkLst>
            <pc:docMk/>
            <pc:sldMk cId="821088003" sldId="276"/>
            <ac:picMk id="9" creationId="{467C6F25-0781-CDE6-8F49-24E66C17CC47}"/>
          </ac:picMkLst>
        </pc:picChg>
      </pc:sldChg>
      <pc:sldChg chg="addSp delSp modSp mod">
        <pc:chgData name="Charissa Shine" userId="53aa8998-04c0-49f7-89ee-c918ad26e23c" providerId="ADAL" clId="{4C2E2EB1-629D-4934-8B8F-CD5E92ACA526}" dt="2025-02-05T17:12:10.802" v="1182" actId="1076"/>
        <pc:sldMkLst>
          <pc:docMk/>
          <pc:sldMk cId="4242039281" sldId="283"/>
        </pc:sldMkLst>
        <pc:spChg chg="mod">
          <ac:chgData name="Charissa Shine" userId="53aa8998-04c0-49f7-89ee-c918ad26e23c" providerId="ADAL" clId="{4C2E2EB1-629D-4934-8B8F-CD5E92ACA526}" dt="2025-02-05T17:11:57.186" v="1179" actId="1076"/>
          <ac:spMkLst>
            <pc:docMk/>
            <pc:sldMk cId="4242039281" sldId="283"/>
            <ac:spMk id="9" creationId="{ECADEAEB-51DF-EE9D-912A-652AB8127899}"/>
          </ac:spMkLst>
        </pc:spChg>
        <pc:spChg chg="add del mod">
          <ac:chgData name="Charissa Shine" userId="53aa8998-04c0-49f7-89ee-c918ad26e23c" providerId="ADAL" clId="{4C2E2EB1-629D-4934-8B8F-CD5E92ACA526}" dt="2025-02-05T17:11:07.885" v="1174" actId="478"/>
          <ac:spMkLst>
            <pc:docMk/>
            <pc:sldMk cId="4242039281" sldId="283"/>
            <ac:spMk id="10" creationId="{A8108493-9AB1-79C0-418A-8BCA18F30CA5}"/>
          </ac:spMkLst>
        </pc:spChg>
        <pc:picChg chg="add del mod">
          <ac:chgData name="Charissa Shine" userId="53aa8998-04c0-49f7-89ee-c918ad26e23c" providerId="ADAL" clId="{4C2E2EB1-629D-4934-8B8F-CD5E92ACA526}" dt="2025-02-05T16:54:13.312" v="640" actId="478"/>
          <ac:picMkLst>
            <pc:docMk/>
            <pc:sldMk cId="4242039281" sldId="283"/>
            <ac:picMk id="2" creationId="{7FE3AD9E-1AA8-B234-1515-55982CB81BA3}"/>
          </ac:picMkLst>
        </pc:picChg>
        <pc:picChg chg="del">
          <ac:chgData name="Charissa Shine" userId="53aa8998-04c0-49f7-89ee-c918ad26e23c" providerId="ADAL" clId="{4C2E2EB1-629D-4934-8B8F-CD5E92ACA526}" dt="2025-02-05T16:53:59.302" v="636" actId="21"/>
          <ac:picMkLst>
            <pc:docMk/>
            <pc:sldMk cId="4242039281" sldId="283"/>
            <ac:picMk id="3" creationId="{7FE3AD9E-1AA8-B234-1515-55982CB81BA3}"/>
          </ac:picMkLst>
        </pc:picChg>
        <pc:picChg chg="add mod">
          <ac:chgData name="Charissa Shine" userId="53aa8998-04c0-49f7-89ee-c918ad26e23c" providerId="ADAL" clId="{4C2E2EB1-629D-4934-8B8F-CD5E92ACA526}" dt="2025-02-05T17:12:01.842" v="1180" actId="1076"/>
          <ac:picMkLst>
            <pc:docMk/>
            <pc:sldMk cId="4242039281" sldId="283"/>
            <ac:picMk id="5" creationId="{76D5F149-413C-1ECC-E1B6-17BD55AB0604}"/>
          </ac:picMkLst>
        </pc:picChg>
        <pc:picChg chg="add del mod">
          <ac:chgData name="Charissa Shine" userId="53aa8998-04c0-49f7-89ee-c918ad26e23c" providerId="ADAL" clId="{4C2E2EB1-629D-4934-8B8F-CD5E92ACA526}" dt="2025-02-05T17:11:42.517" v="1176" actId="478"/>
          <ac:picMkLst>
            <pc:docMk/>
            <pc:sldMk cId="4242039281" sldId="283"/>
            <ac:picMk id="7" creationId="{B4463BE7-D23A-F180-6696-DFA300C9D1DD}"/>
          </ac:picMkLst>
        </pc:picChg>
        <pc:picChg chg="add mod">
          <ac:chgData name="Charissa Shine" userId="53aa8998-04c0-49f7-89ee-c918ad26e23c" providerId="ADAL" clId="{4C2E2EB1-629D-4934-8B8F-CD5E92ACA526}" dt="2025-02-05T17:12:10.802" v="1182" actId="1076"/>
          <ac:picMkLst>
            <pc:docMk/>
            <pc:sldMk cId="4242039281" sldId="283"/>
            <ac:picMk id="12" creationId="{52329DED-D0F0-15FA-5C93-2C8F78EB7323}"/>
          </ac:picMkLst>
        </pc:picChg>
        <pc:picChg chg="del mod">
          <ac:chgData name="Charissa Shine" userId="53aa8998-04c0-49f7-89ee-c918ad26e23c" providerId="ADAL" clId="{4C2E2EB1-629D-4934-8B8F-CD5E92ACA526}" dt="2025-02-05T17:10:59.352" v="1172" actId="478"/>
          <ac:picMkLst>
            <pc:docMk/>
            <pc:sldMk cId="4242039281" sldId="283"/>
            <ac:picMk id="43" creationId="{9100BC91-12A3-DE75-3F38-9C17D39DC5E7}"/>
          </ac:picMkLst>
        </pc:picChg>
      </pc:sldChg>
      <pc:sldChg chg="addSp delSp modSp mod">
        <pc:chgData name="Charissa Shine" userId="53aa8998-04c0-49f7-89ee-c918ad26e23c" providerId="ADAL" clId="{4C2E2EB1-629D-4934-8B8F-CD5E92ACA526}" dt="2025-02-05T16:36:29.222" v="154" actId="12"/>
        <pc:sldMkLst>
          <pc:docMk/>
          <pc:sldMk cId="1038351183" sldId="288"/>
        </pc:sldMkLst>
        <pc:spChg chg="mod">
          <ac:chgData name="Charissa Shine" userId="53aa8998-04c0-49f7-89ee-c918ad26e23c" providerId="ADAL" clId="{4C2E2EB1-629D-4934-8B8F-CD5E92ACA526}" dt="2025-02-05T16:35:44.477" v="153" actId="1076"/>
          <ac:spMkLst>
            <pc:docMk/>
            <pc:sldMk cId="1038351183" sldId="288"/>
            <ac:spMk id="2" creationId="{43C2181D-911C-1343-7267-E35AC86CCA0E}"/>
          </ac:spMkLst>
        </pc:spChg>
        <pc:spChg chg="add del mod">
          <ac:chgData name="Charissa Shine" userId="53aa8998-04c0-49f7-89ee-c918ad26e23c" providerId="ADAL" clId="{4C2E2EB1-629D-4934-8B8F-CD5E92ACA526}" dt="2025-02-05T16:16:38.449" v="145" actId="21"/>
          <ac:spMkLst>
            <pc:docMk/>
            <pc:sldMk cId="1038351183" sldId="288"/>
            <ac:spMk id="4" creationId="{F8BE7B7C-9860-12B3-47FB-FEA63861003F}"/>
          </ac:spMkLst>
        </pc:spChg>
        <pc:spChg chg="add del mod">
          <ac:chgData name="Charissa Shine" userId="53aa8998-04c0-49f7-89ee-c918ad26e23c" providerId="ADAL" clId="{4C2E2EB1-629D-4934-8B8F-CD5E92ACA526}" dt="2025-02-05T16:16:30.970" v="138" actId="14100"/>
          <ac:spMkLst>
            <pc:docMk/>
            <pc:sldMk cId="1038351183" sldId="288"/>
            <ac:spMk id="6" creationId="{E3909244-9C2A-1BA2-889B-A89213EE5942}"/>
          </ac:spMkLst>
        </pc:spChg>
        <pc:spChg chg="mod">
          <ac:chgData name="Charissa Shine" userId="53aa8998-04c0-49f7-89ee-c918ad26e23c" providerId="ADAL" clId="{4C2E2EB1-629D-4934-8B8F-CD5E92ACA526}" dt="2025-02-05T16:36:29.222" v="154" actId="12"/>
          <ac:spMkLst>
            <pc:docMk/>
            <pc:sldMk cId="1038351183" sldId="288"/>
            <ac:spMk id="330" creationId="{9BEA8735-F1DC-1DE6-0A38-429B2F660F8A}"/>
          </ac:spMkLst>
        </pc:spChg>
        <pc:picChg chg="add del mod">
          <ac:chgData name="Charissa Shine" userId="53aa8998-04c0-49f7-89ee-c918ad26e23c" providerId="ADAL" clId="{4C2E2EB1-629D-4934-8B8F-CD5E92ACA526}" dt="2025-02-05T16:16:36.277" v="143"/>
          <ac:picMkLst>
            <pc:docMk/>
            <pc:sldMk cId="1038351183" sldId="288"/>
            <ac:picMk id="5" creationId="{B8044D29-8E9C-F1E5-C3E5-26167A8568DB}"/>
          </ac:picMkLst>
        </pc:picChg>
        <pc:picChg chg="add del mod ord">
          <ac:chgData name="Charissa Shine" userId="53aa8998-04c0-49f7-89ee-c918ad26e23c" providerId="ADAL" clId="{4C2E2EB1-629D-4934-8B8F-CD5E92ACA526}" dt="2025-02-05T16:16:30.124" v="137" actId="22"/>
          <ac:picMkLst>
            <pc:docMk/>
            <pc:sldMk cId="1038351183" sldId="288"/>
            <ac:picMk id="8" creationId="{4A83E703-C9D6-8E00-5031-7AD78E2EA5D9}"/>
          </ac:picMkLst>
        </pc:picChg>
        <pc:picChg chg="add del">
          <ac:chgData name="Charissa Shine" userId="53aa8998-04c0-49f7-89ee-c918ad26e23c" providerId="ADAL" clId="{4C2E2EB1-629D-4934-8B8F-CD5E92ACA526}" dt="2025-02-05T16:16:28.455" v="135" actId="22"/>
          <ac:picMkLst>
            <pc:docMk/>
            <pc:sldMk cId="1038351183" sldId="288"/>
            <ac:picMk id="10" creationId="{CB3C349F-6C79-C3AC-E202-4383BBEC754D}"/>
          </ac:picMkLst>
        </pc:picChg>
        <pc:picChg chg="add del">
          <ac:chgData name="Charissa Shine" userId="53aa8998-04c0-49f7-89ee-c918ad26e23c" providerId="ADAL" clId="{4C2E2EB1-629D-4934-8B8F-CD5E92ACA526}" dt="2025-02-05T16:16:27.736" v="134" actId="22"/>
          <ac:picMkLst>
            <pc:docMk/>
            <pc:sldMk cId="1038351183" sldId="288"/>
            <ac:picMk id="12" creationId="{D60BCB14-C977-78BC-07E2-204E3013BAEC}"/>
          </ac:picMkLst>
        </pc:picChg>
        <pc:picChg chg="add del mod">
          <ac:chgData name="Charissa Shine" userId="53aa8998-04c0-49f7-89ee-c918ad26e23c" providerId="ADAL" clId="{4C2E2EB1-629D-4934-8B8F-CD5E92ACA526}" dt="2025-02-05T16:16:39.782" v="146" actId="1076"/>
          <ac:picMkLst>
            <pc:docMk/>
            <pc:sldMk cId="1038351183" sldId="288"/>
            <ac:picMk id="25" creationId="{086C9520-C924-5732-CC82-F0C4A533D4E2}"/>
          </ac:picMkLst>
        </pc:picChg>
        <pc:picChg chg="add del mod">
          <ac:chgData name="Charissa Shine" userId="53aa8998-04c0-49f7-89ee-c918ad26e23c" providerId="ADAL" clId="{4C2E2EB1-629D-4934-8B8F-CD5E92ACA526}" dt="2025-02-05T16:20:53.487" v="150" actId="14100"/>
          <ac:picMkLst>
            <pc:docMk/>
            <pc:sldMk cId="1038351183" sldId="288"/>
            <ac:picMk id="1026" creationId="{BDDAF13A-8E22-3B19-35B8-016CC7C21DCC}"/>
          </ac:picMkLst>
        </pc:picChg>
      </pc:sldChg>
      <pc:sldChg chg="addSp delSp modSp mod">
        <pc:chgData name="Charissa Shine" userId="53aa8998-04c0-49f7-89ee-c918ad26e23c" providerId="ADAL" clId="{4C2E2EB1-629D-4934-8B8F-CD5E92ACA526}" dt="2025-02-05T16:38:43.984" v="188" actId="6549"/>
        <pc:sldMkLst>
          <pc:docMk/>
          <pc:sldMk cId="3078994387" sldId="289"/>
        </pc:sldMkLst>
        <pc:spChg chg="add del mod">
          <ac:chgData name="Charissa Shine" userId="53aa8998-04c0-49f7-89ee-c918ad26e23c" providerId="ADAL" clId="{4C2E2EB1-629D-4934-8B8F-CD5E92ACA526}" dt="2025-02-05T16:06:56.643" v="86" actId="478"/>
          <ac:spMkLst>
            <pc:docMk/>
            <pc:sldMk cId="3078994387" sldId="289"/>
            <ac:spMk id="6" creationId="{F1C2387C-3AD3-B9F4-285C-8526E04DA7E2}"/>
          </ac:spMkLst>
        </pc:spChg>
        <pc:spChg chg="mod">
          <ac:chgData name="Charissa Shine" userId="53aa8998-04c0-49f7-89ee-c918ad26e23c" providerId="ADAL" clId="{4C2E2EB1-629D-4934-8B8F-CD5E92ACA526}" dt="2025-02-05T16:38:43.984" v="188" actId="6549"/>
          <ac:spMkLst>
            <pc:docMk/>
            <pc:sldMk cId="3078994387" sldId="289"/>
            <ac:spMk id="9" creationId="{6FEC93CF-2672-7D78-F278-58C5E012E0DF}"/>
          </ac:spMkLst>
        </pc:spChg>
        <pc:picChg chg="add del mod">
          <ac:chgData name="Charissa Shine" userId="53aa8998-04c0-49f7-89ee-c918ad26e23c" providerId="ADAL" clId="{4C2E2EB1-629D-4934-8B8F-CD5E92ACA526}" dt="2025-02-05T16:07:28.397" v="88" actId="478"/>
          <ac:picMkLst>
            <pc:docMk/>
            <pc:sldMk cId="3078994387" sldId="289"/>
            <ac:picMk id="3" creationId="{17569F05-4D75-B5AF-6B6C-6DC227631CE5}"/>
          </ac:picMkLst>
        </pc:picChg>
        <pc:picChg chg="del">
          <ac:chgData name="Charissa Shine" userId="53aa8998-04c0-49f7-89ee-c918ad26e23c" providerId="ADAL" clId="{4C2E2EB1-629D-4934-8B8F-CD5E92ACA526}" dt="2025-02-05T16:06:23.612" v="83" actId="478"/>
          <ac:picMkLst>
            <pc:docMk/>
            <pc:sldMk cId="3078994387" sldId="289"/>
            <ac:picMk id="5" creationId="{D81B3EF5-DCD6-AD93-B172-A848A876CB93}"/>
          </ac:picMkLst>
        </pc:picChg>
        <pc:picChg chg="add mod">
          <ac:chgData name="Charissa Shine" userId="53aa8998-04c0-49f7-89ee-c918ad26e23c" providerId="ADAL" clId="{4C2E2EB1-629D-4934-8B8F-CD5E92ACA526}" dt="2025-02-05T16:08:31.144" v="94" actId="1076"/>
          <ac:picMkLst>
            <pc:docMk/>
            <pc:sldMk cId="3078994387" sldId="289"/>
            <ac:picMk id="8" creationId="{89809987-FA71-4D33-E299-BF48A92B9257}"/>
          </ac:picMkLst>
        </pc:picChg>
      </pc:sldChg>
      <pc:sldChg chg="modSp mod">
        <pc:chgData name="Charissa Shine" userId="53aa8998-04c0-49f7-89ee-c918ad26e23c" providerId="ADAL" clId="{4C2E2EB1-629D-4934-8B8F-CD5E92ACA526}" dt="2025-02-05T17:23:08.258" v="1793" actId="6549"/>
        <pc:sldMkLst>
          <pc:docMk/>
          <pc:sldMk cId="3770690732" sldId="290"/>
        </pc:sldMkLst>
        <pc:spChg chg="mod">
          <ac:chgData name="Charissa Shine" userId="53aa8998-04c0-49f7-89ee-c918ad26e23c" providerId="ADAL" clId="{4C2E2EB1-629D-4934-8B8F-CD5E92ACA526}" dt="2025-02-05T17:22:33.231" v="1784" actId="6549"/>
          <ac:spMkLst>
            <pc:docMk/>
            <pc:sldMk cId="3770690732" sldId="290"/>
            <ac:spMk id="3" creationId="{A8956938-C48D-4C59-4F99-58F68117FA7A}"/>
          </ac:spMkLst>
        </pc:spChg>
        <pc:spChg chg="mod">
          <ac:chgData name="Charissa Shine" userId="53aa8998-04c0-49f7-89ee-c918ad26e23c" providerId="ADAL" clId="{4C2E2EB1-629D-4934-8B8F-CD5E92ACA526}" dt="2025-02-05T17:23:08.258" v="1793" actId="6549"/>
          <ac:spMkLst>
            <pc:docMk/>
            <pc:sldMk cId="3770690732" sldId="290"/>
            <ac:spMk id="4" creationId="{BF42DFFD-78F7-37D8-3D40-8376C7455A14}"/>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976AB79-C677-3DB7-78CF-9305D5861483}"/>
              </a:ext>
            </a:extLst>
          </p:cNvPr>
          <p:cNvSpPr>
            <a:spLocks noGrp="1"/>
          </p:cNvSpPr>
          <p:nvPr>
            <p:ph type="hdr" sz="quarter"/>
          </p:nvPr>
        </p:nvSpPr>
        <p:spPr>
          <a:xfrm>
            <a:off x="0" y="0"/>
            <a:ext cx="3043343" cy="467071"/>
          </a:xfrm>
          <a:prstGeom prst="rect">
            <a:avLst/>
          </a:prstGeom>
        </p:spPr>
        <p:txBody>
          <a:bodyPr vert="horz" lIns="93317" tIns="46659" rIns="93317" bIns="46659" rtlCol="0"/>
          <a:lstStyle>
            <a:lvl1pPr algn="l">
              <a:defRPr sz="1200"/>
            </a:lvl1pPr>
          </a:lstStyle>
          <a:p>
            <a:endParaRPr lang="en-US"/>
          </a:p>
        </p:txBody>
      </p:sp>
      <p:sp>
        <p:nvSpPr>
          <p:cNvPr id="3" name="Date Placeholder 2">
            <a:extLst>
              <a:ext uri="{FF2B5EF4-FFF2-40B4-BE49-F238E27FC236}">
                <a16:creationId xmlns:a16="http://schemas.microsoft.com/office/drawing/2014/main" id="{113AB137-CEA6-0244-F12B-1ECC21172D00}"/>
              </a:ext>
            </a:extLst>
          </p:cNvPr>
          <p:cNvSpPr>
            <a:spLocks noGrp="1"/>
          </p:cNvSpPr>
          <p:nvPr>
            <p:ph type="dt" sz="quarter" idx="1"/>
          </p:nvPr>
        </p:nvSpPr>
        <p:spPr>
          <a:xfrm>
            <a:off x="3978132" y="0"/>
            <a:ext cx="3043343" cy="467071"/>
          </a:xfrm>
          <a:prstGeom prst="rect">
            <a:avLst/>
          </a:prstGeom>
        </p:spPr>
        <p:txBody>
          <a:bodyPr vert="horz" lIns="93317" tIns="46659" rIns="93317" bIns="46659" rtlCol="0"/>
          <a:lstStyle>
            <a:lvl1pPr algn="r">
              <a:defRPr sz="1200"/>
            </a:lvl1pPr>
          </a:lstStyle>
          <a:p>
            <a:fld id="{0DC994AA-C437-4EF4-8BEF-0B832D7FA420}" type="datetimeFigureOut">
              <a:rPr lang="en-US" smtClean="0"/>
              <a:t>2/5/2025</a:t>
            </a:fld>
            <a:endParaRPr lang="en-US"/>
          </a:p>
        </p:txBody>
      </p:sp>
      <p:sp>
        <p:nvSpPr>
          <p:cNvPr id="4" name="Footer Placeholder 3">
            <a:extLst>
              <a:ext uri="{FF2B5EF4-FFF2-40B4-BE49-F238E27FC236}">
                <a16:creationId xmlns:a16="http://schemas.microsoft.com/office/drawing/2014/main" id="{0868EC96-C6CC-F2AF-D90F-143F4D20A07A}"/>
              </a:ext>
            </a:extLst>
          </p:cNvPr>
          <p:cNvSpPr>
            <a:spLocks noGrp="1"/>
          </p:cNvSpPr>
          <p:nvPr>
            <p:ph type="ftr" sz="quarter" idx="2"/>
          </p:nvPr>
        </p:nvSpPr>
        <p:spPr>
          <a:xfrm>
            <a:off x="0" y="8842030"/>
            <a:ext cx="3043343" cy="467070"/>
          </a:xfrm>
          <a:prstGeom prst="rect">
            <a:avLst/>
          </a:prstGeom>
        </p:spPr>
        <p:txBody>
          <a:bodyPr vert="horz" lIns="93317" tIns="46659" rIns="93317" bIns="46659" rtlCol="0" anchor="b"/>
          <a:lstStyle>
            <a:lvl1pPr algn="l">
              <a:defRPr sz="1200"/>
            </a:lvl1pPr>
          </a:lstStyle>
          <a:p>
            <a:endParaRPr lang="en-US"/>
          </a:p>
        </p:txBody>
      </p:sp>
    </p:spTree>
    <p:extLst>
      <p:ext uri="{BB962C8B-B14F-4D97-AF65-F5344CB8AC3E}">
        <p14:creationId xmlns:p14="http://schemas.microsoft.com/office/powerpoint/2010/main" val="34720278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1"/>
          </a:xfrm>
          <a:prstGeom prst="rect">
            <a:avLst/>
          </a:prstGeom>
        </p:spPr>
        <p:txBody>
          <a:bodyPr vert="horz" lIns="93317" tIns="46659" rIns="93317" bIns="46659" rtlCol="0"/>
          <a:lstStyle>
            <a:lvl1pPr algn="l">
              <a:defRPr sz="1200"/>
            </a:lvl1pPr>
          </a:lstStyle>
          <a:p>
            <a:endParaRPr lang="en-US"/>
          </a:p>
        </p:txBody>
      </p:sp>
      <p:sp>
        <p:nvSpPr>
          <p:cNvPr id="3" name="Date Placeholder 2"/>
          <p:cNvSpPr>
            <a:spLocks noGrp="1"/>
          </p:cNvSpPr>
          <p:nvPr>
            <p:ph type="dt" idx="1"/>
          </p:nvPr>
        </p:nvSpPr>
        <p:spPr>
          <a:xfrm>
            <a:off x="3978132" y="0"/>
            <a:ext cx="3043343" cy="467071"/>
          </a:xfrm>
          <a:prstGeom prst="rect">
            <a:avLst/>
          </a:prstGeom>
        </p:spPr>
        <p:txBody>
          <a:bodyPr vert="horz" lIns="93317" tIns="46659" rIns="93317" bIns="46659" rtlCol="0"/>
          <a:lstStyle>
            <a:lvl1pPr algn="r">
              <a:defRPr sz="1200"/>
            </a:lvl1pPr>
          </a:lstStyle>
          <a:p>
            <a:fld id="{38B16356-3B28-4AAF-8099-7941810E2475}" type="datetimeFigureOut">
              <a:rPr lang="en-US" smtClean="0"/>
              <a:t>2/5/2025</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17" tIns="46659" rIns="93317" bIns="46659" rtlCol="0" anchor="ctr"/>
          <a:lstStyle/>
          <a:p>
            <a:endParaRPr lang="en-US"/>
          </a:p>
        </p:txBody>
      </p:sp>
      <p:sp>
        <p:nvSpPr>
          <p:cNvPr id="5" name="Notes Placeholder 4"/>
          <p:cNvSpPr>
            <a:spLocks noGrp="1"/>
          </p:cNvSpPr>
          <p:nvPr>
            <p:ph type="body" sz="quarter" idx="3"/>
          </p:nvPr>
        </p:nvSpPr>
        <p:spPr>
          <a:xfrm>
            <a:off x="702310" y="4480004"/>
            <a:ext cx="5618480" cy="3665459"/>
          </a:xfrm>
          <a:prstGeom prst="rect">
            <a:avLst/>
          </a:prstGeom>
        </p:spPr>
        <p:txBody>
          <a:bodyPr vert="horz" lIns="93317" tIns="46659" rIns="93317" bIns="4665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0"/>
          </a:xfrm>
          <a:prstGeom prst="rect">
            <a:avLst/>
          </a:prstGeom>
        </p:spPr>
        <p:txBody>
          <a:bodyPr vert="horz" lIns="93317" tIns="46659" rIns="93317" bIns="46659"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0"/>
          </a:xfrm>
          <a:prstGeom prst="rect">
            <a:avLst/>
          </a:prstGeom>
        </p:spPr>
        <p:txBody>
          <a:bodyPr vert="horz" lIns="93317" tIns="46659" rIns="93317" bIns="46659" rtlCol="0" anchor="b"/>
          <a:lstStyle>
            <a:lvl1pPr algn="r">
              <a:defRPr sz="1200"/>
            </a:lvl1pPr>
          </a:lstStyle>
          <a:p>
            <a:fld id="{CC5DA344-5FA2-43F7-9D95-CA56C82B080A}" type="slidenum">
              <a:rPr lang="en-US" smtClean="0"/>
              <a:t>‹#›</a:t>
            </a:fld>
            <a:endParaRPr lang="en-US"/>
          </a:p>
        </p:txBody>
      </p:sp>
    </p:spTree>
    <p:extLst>
      <p:ext uri="{BB962C8B-B14F-4D97-AF65-F5344CB8AC3E}">
        <p14:creationId xmlns:p14="http://schemas.microsoft.com/office/powerpoint/2010/main" val="12557629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C5DA344-5FA2-43F7-9D95-CA56C82B080A}" type="slidenum">
              <a:rPr lang="en-US" smtClean="0"/>
              <a:t>1</a:t>
            </a:fld>
            <a:endParaRPr lang="en-US"/>
          </a:p>
        </p:txBody>
      </p:sp>
    </p:spTree>
    <p:extLst>
      <p:ext uri="{BB962C8B-B14F-4D97-AF65-F5344CB8AC3E}">
        <p14:creationId xmlns:p14="http://schemas.microsoft.com/office/powerpoint/2010/main" val="6954445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C5DA344-5FA2-43F7-9D95-CA56C82B080A}" type="slidenum">
              <a:rPr lang="en-US" smtClean="0"/>
              <a:t>2</a:t>
            </a:fld>
            <a:endParaRPr lang="en-US"/>
          </a:p>
        </p:txBody>
      </p:sp>
    </p:spTree>
    <p:extLst>
      <p:ext uri="{BB962C8B-B14F-4D97-AF65-F5344CB8AC3E}">
        <p14:creationId xmlns:p14="http://schemas.microsoft.com/office/powerpoint/2010/main" val="37276347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C5DA344-5FA2-43F7-9D95-CA56C82B080A}" type="slidenum">
              <a:rPr lang="en-US" smtClean="0"/>
              <a:t>3</a:t>
            </a:fld>
            <a:endParaRPr lang="en-US"/>
          </a:p>
        </p:txBody>
      </p:sp>
    </p:spTree>
    <p:extLst>
      <p:ext uri="{BB962C8B-B14F-4D97-AF65-F5344CB8AC3E}">
        <p14:creationId xmlns:p14="http://schemas.microsoft.com/office/powerpoint/2010/main" val="12330452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C5DA344-5FA2-43F7-9D95-CA56C82B080A}" type="slidenum">
              <a:rPr lang="en-US" smtClean="0"/>
              <a:t>4</a:t>
            </a:fld>
            <a:endParaRPr lang="en-US"/>
          </a:p>
        </p:txBody>
      </p:sp>
    </p:spTree>
    <p:extLst>
      <p:ext uri="{BB962C8B-B14F-4D97-AF65-F5344CB8AC3E}">
        <p14:creationId xmlns:p14="http://schemas.microsoft.com/office/powerpoint/2010/main" val="4658523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C5DA344-5FA2-43F7-9D95-CA56C82B080A}" type="slidenum">
              <a:rPr lang="en-US" smtClean="0"/>
              <a:t>5</a:t>
            </a:fld>
            <a:endParaRPr lang="en-US"/>
          </a:p>
        </p:txBody>
      </p:sp>
    </p:spTree>
    <p:extLst>
      <p:ext uri="{BB962C8B-B14F-4D97-AF65-F5344CB8AC3E}">
        <p14:creationId xmlns:p14="http://schemas.microsoft.com/office/powerpoint/2010/main" val="39884402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C5DA344-5FA2-43F7-9D95-CA56C82B080A}" type="slidenum">
              <a:rPr lang="en-US" smtClean="0"/>
              <a:t>6</a:t>
            </a:fld>
            <a:endParaRPr lang="en-US"/>
          </a:p>
        </p:txBody>
      </p:sp>
    </p:spTree>
    <p:extLst>
      <p:ext uri="{BB962C8B-B14F-4D97-AF65-F5344CB8AC3E}">
        <p14:creationId xmlns:p14="http://schemas.microsoft.com/office/powerpoint/2010/main" val="14957996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C5DA344-5FA2-43F7-9D95-CA56C82B080A}" type="slidenum">
              <a:rPr lang="en-US" smtClean="0"/>
              <a:t>8</a:t>
            </a:fld>
            <a:endParaRPr lang="en-US"/>
          </a:p>
        </p:txBody>
      </p:sp>
    </p:spTree>
    <p:extLst>
      <p:ext uri="{BB962C8B-B14F-4D97-AF65-F5344CB8AC3E}">
        <p14:creationId xmlns:p14="http://schemas.microsoft.com/office/powerpoint/2010/main" val="2065083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C5DA344-5FA2-43F7-9D95-CA56C82B080A}" type="slidenum">
              <a:rPr lang="en-US" smtClean="0"/>
              <a:t>9</a:t>
            </a:fld>
            <a:endParaRPr lang="en-US"/>
          </a:p>
        </p:txBody>
      </p:sp>
    </p:spTree>
    <p:extLst>
      <p:ext uri="{BB962C8B-B14F-4D97-AF65-F5344CB8AC3E}">
        <p14:creationId xmlns:p14="http://schemas.microsoft.com/office/powerpoint/2010/main" val="29744152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6D8061D-18C3-4F4F-85EF-561633F58754}" type="datetimeFigureOut">
              <a:rPr lang="en-US" smtClean="0"/>
              <a:t>2/5/2025</a:t>
            </a:fld>
            <a:endParaRPr lang="en-US"/>
          </a:p>
        </p:txBody>
      </p:sp>
      <p:sp>
        <p:nvSpPr>
          <p:cNvPr id="5" name="Footer Placeholder 4"/>
          <p:cNvSpPr>
            <a:spLocks noGrp="1"/>
          </p:cNvSpPr>
          <p:nvPr>
            <p:ph type="ftr" sz="quarter" idx="11"/>
          </p:nvPr>
        </p:nvSpPr>
        <p:spPr/>
        <p:txBody>
          <a:bodyPr/>
          <a:lstStyle/>
          <a:p>
            <a:endParaRPr lang="en-US"/>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25729134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6D8061D-18C3-4F4F-85EF-561633F58754}" type="datetimeFigureOut">
              <a:rPr lang="en-US" smtClean="0"/>
              <a:t>2/5/2025</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11485922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6D8061D-18C3-4F4F-85EF-561633F58754}" type="datetimeFigureOut">
              <a:rPr lang="en-US" smtClean="0"/>
              <a:t>2/5/2025</a:t>
            </a:fld>
            <a:endParaRPr lang="en-US"/>
          </a:p>
        </p:txBody>
      </p:sp>
      <p:sp>
        <p:nvSpPr>
          <p:cNvPr id="5" name="Footer Placeholder 4"/>
          <p:cNvSpPr>
            <a:spLocks noGrp="1"/>
          </p:cNvSpPr>
          <p:nvPr>
            <p:ph type="ftr" sz="quarter" idx="11"/>
          </p:nvPr>
        </p:nvSpPr>
        <p:spPr/>
        <p:txBody>
          <a:bodyPr/>
          <a:lstStyle/>
          <a:p>
            <a:endParaRPr lang="en-US"/>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CBD12358-51D2-46B3-9BDE-DF29528B9454}" type="slidenum">
              <a:rPr lang="en-US" smtClean="0"/>
              <a:t>‹#›</a:t>
            </a:fld>
            <a:endParaRPr lang="en-US"/>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7503812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D6D8061D-18C3-4F4F-85EF-561633F58754}" type="datetimeFigureOut">
              <a:rPr lang="en-US" smtClean="0"/>
              <a:t>2/5/2025</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2272985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D6D8061D-18C3-4F4F-85EF-561633F58754}" type="datetimeFigureOut">
              <a:rPr lang="en-US" smtClean="0"/>
              <a:t>2/5/2025</a:t>
            </a:fld>
            <a:endParaRPr lang="en-US"/>
          </a:p>
        </p:txBody>
      </p:sp>
      <p:sp>
        <p:nvSpPr>
          <p:cNvPr id="6" name="Footer Placeholder 5"/>
          <p:cNvSpPr>
            <a:spLocks noGrp="1"/>
          </p:cNvSpPr>
          <p:nvPr>
            <p:ph type="ftr" sz="quarter" idx="11"/>
          </p:nvPr>
        </p:nvSpPr>
        <p:spPr/>
        <p:txBody>
          <a:bodyPr/>
          <a:lstStyle/>
          <a:p>
            <a:endParaRPr lang="en-US"/>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CBD12358-51D2-46B3-9BDE-DF29528B9454}" type="slidenum">
              <a:rPr lang="en-US" smtClean="0"/>
              <a:t>‹#›</a:t>
            </a:fld>
            <a:endParaRPr lang="en-US"/>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1397036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D6D8061D-18C3-4F4F-85EF-561633F58754}" type="datetimeFigureOut">
              <a:rPr lang="en-US" smtClean="0"/>
              <a:t>2/5/2025</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7443909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D8061D-18C3-4F4F-85EF-561633F58754}" type="datetimeFigureOut">
              <a:rPr lang="en-US" smtClean="0"/>
              <a:t>2/5/2025</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16579037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D8061D-18C3-4F4F-85EF-561633F58754}" type="datetimeFigureOut">
              <a:rPr lang="en-US" smtClean="0"/>
              <a:t>2/5/2025</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21403206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74AAEB19-4B49-2801-9B15-7682CDF04C04}"/>
              </a:ext>
              <a:ext uri="{C183D7F6-B498-43B3-948B-1728B52AA6E4}">
                <adec:decorative xmlns:adec="http://schemas.microsoft.com/office/drawing/2017/decorative" val="1"/>
              </a:ext>
            </a:extLst>
          </p:cNvPr>
          <p:cNvCxnSpPr>
            <a:cxnSpLocks/>
          </p:cNvCxnSpPr>
          <p:nvPr userDrawn="1"/>
        </p:nvCxnSpPr>
        <p:spPr>
          <a:xfrm flipH="1">
            <a:off x="0" y="0"/>
            <a:ext cx="3119718" cy="68580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FD23C3EC-28B3-4644-8BE5-3288734B4639}"/>
              </a:ext>
              <a:ext uri="{C183D7F6-B498-43B3-948B-1728B52AA6E4}">
                <adec:decorative xmlns:adec="http://schemas.microsoft.com/office/drawing/2017/decorative" val="1"/>
              </a:ext>
            </a:extLst>
          </p:cNvPr>
          <p:cNvCxnSpPr>
            <a:cxnSpLocks/>
          </p:cNvCxnSpPr>
          <p:nvPr userDrawn="1"/>
        </p:nvCxnSpPr>
        <p:spPr>
          <a:xfrm flipH="1">
            <a:off x="0" y="0"/>
            <a:ext cx="903768" cy="6543675"/>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sp>
        <p:nvSpPr>
          <p:cNvPr id="6" name="Title 1">
            <a:extLst>
              <a:ext uri="{FF2B5EF4-FFF2-40B4-BE49-F238E27FC236}">
                <a16:creationId xmlns:a16="http://schemas.microsoft.com/office/drawing/2014/main" id="{2E8C189B-2E00-67DA-E342-3440F5EBB4CE}"/>
              </a:ext>
            </a:extLst>
          </p:cNvPr>
          <p:cNvSpPr>
            <a:spLocks noGrp="1"/>
          </p:cNvSpPr>
          <p:nvPr>
            <p:ph type="ctrTitle" hasCustomPrompt="1"/>
          </p:nvPr>
        </p:nvSpPr>
        <p:spPr>
          <a:xfrm>
            <a:off x="857468" y="486137"/>
            <a:ext cx="5427584" cy="3599727"/>
          </a:xfrm>
        </p:spPr>
        <p:txBody>
          <a:bodyPr anchor="b" anchorCtr="0">
            <a:noAutofit/>
          </a:bodyPr>
          <a:lstStyle>
            <a:lvl1pPr algn="l">
              <a:defRPr sz="4400" cap="all" baseline="0">
                <a:solidFill>
                  <a:schemeClr val="accent1"/>
                </a:solidFill>
              </a:defRPr>
            </a:lvl1pPr>
          </a:lstStyle>
          <a:p>
            <a:r>
              <a:rPr lang="en-US" dirty="0"/>
              <a:t>Click to add title</a:t>
            </a:r>
          </a:p>
        </p:txBody>
      </p:sp>
      <p:sp>
        <p:nvSpPr>
          <p:cNvPr id="13" name="Picture Placeholder 12">
            <a:extLst>
              <a:ext uri="{FF2B5EF4-FFF2-40B4-BE49-F238E27FC236}">
                <a16:creationId xmlns:a16="http://schemas.microsoft.com/office/drawing/2014/main" id="{B64FCBF4-90E6-FFAA-143D-3A01CE52569B}"/>
              </a:ext>
            </a:extLst>
          </p:cNvPr>
          <p:cNvSpPr>
            <a:spLocks noGrp="1"/>
          </p:cNvSpPr>
          <p:nvPr>
            <p:ph type="pic" sz="quarter" idx="10"/>
          </p:nvPr>
        </p:nvSpPr>
        <p:spPr>
          <a:xfrm>
            <a:off x="5624774" y="-6713"/>
            <a:ext cx="6578801" cy="6894576"/>
          </a:xfrm>
          <a:custGeom>
            <a:avLst/>
            <a:gdLst>
              <a:gd name="connsiteX0" fmla="*/ 0 w 6613525"/>
              <a:gd name="connsiteY0" fmla="*/ 0 h 6858000"/>
              <a:gd name="connsiteX1" fmla="*/ 6613525 w 6613525"/>
              <a:gd name="connsiteY1" fmla="*/ 0 h 6858000"/>
              <a:gd name="connsiteX2" fmla="*/ 6613525 w 6613525"/>
              <a:gd name="connsiteY2" fmla="*/ 6858000 h 6858000"/>
              <a:gd name="connsiteX3" fmla="*/ 0 w 6613525"/>
              <a:gd name="connsiteY3" fmla="*/ 6858000 h 6858000"/>
              <a:gd name="connsiteX4" fmla="*/ 0 w 6613525"/>
              <a:gd name="connsiteY4" fmla="*/ 0 h 6858000"/>
              <a:gd name="connsiteX0" fmla="*/ 1875099 w 6613525"/>
              <a:gd name="connsiteY0" fmla="*/ 0 h 6858000"/>
              <a:gd name="connsiteX1" fmla="*/ 6613525 w 6613525"/>
              <a:gd name="connsiteY1" fmla="*/ 0 h 6858000"/>
              <a:gd name="connsiteX2" fmla="*/ 6613525 w 6613525"/>
              <a:gd name="connsiteY2" fmla="*/ 6858000 h 6858000"/>
              <a:gd name="connsiteX3" fmla="*/ 0 w 6613525"/>
              <a:gd name="connsiteY3" fmla="*/ 6858000 h 6858000"/>
              <a:gd name="connsiteX4" fmla="*/ 1875099 w 6613525"/>
              <a:gd name="connsiteY4" fmla="*/ 0 h 6858000"/>
              <a:gd name="connsiteX0" fmla="*/ 1840375 w 6578801"/>
              <a:gd name="connsiteY0" fmla="*/ 0 h 6869575"/>
              <a:gd name="connsiteX1" fmla="*/ 6578801 w 6578801"/>
              <a:gd name="connsiteY1" fmla="*/ 0 h 6869575"/>
              <a:gd name="connsiteX2" fmla="*/ 6578801 w 6578801"/>
              <a:gd name="connsiteY2" fmla="*/ 6858000 h 6869575"/>
              <a:gd name="connsiteX3" fmla="*/ 0 w 6578801"/>
              <a:gd name="connsiteY3" fmla="*/ 6869575 h 6869575"/>
              <a:gd name="connsiteX4" fmla="*/ 1840375 w 6578801"/>
              <a:gd name="connsiteY4" fmla="*/ 0 h 6869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8801" h="6869575">
                <a:moveTo>
                  <a:pt x="1840375" y="0"/>
                </a:moveTo>
                <a:lnTo>
                  <a:pt x="6578801" y="0"/>
                </a:lnTo>
                <a:lnTo>
                  <a:pt x="6578801" y="6858000"/>
                </a:lnTo>
                <a:lnTo>
                  <a:pt x="0" y="6869575"/>
                </a:lnTo>
                <a:lnTo>
                  <a:pt x="1840375" y="0"/>
                </a:lnTo>
                <a:close/>
              </a:path>
            </a:pathLst>
          </a:custGeom>
        </p:spPr>
        <p:txBody>
          <a:bodyPr tIns="274320" rIns="274320">
            <a:normAutofit/>
          </a:bodyPr>
          <a:lstStyle>
            <a:lvl1pPr marL="0" indent="0" algn="r">
              <a:buNone/>
              <a:defRPr sz="2000"/>
            </a:lvl1pPr>
          </a:lstStyle>
          <a:p>
            <a:r>
              <a:rPr lang="en-US"/>
              <a:t>Click icon to add picture</a:t>
            </a:r>
            <a:endParaRPr lang="en-US" dirty="0"/>
          </a:p>
        </p:txBody>
      </p:sp>
    </p:spTree>
    <p:extLst>
      <p:ext uri="{BB962C8B-B14F-4D97-AF65-F5344CB8AC3E}">
        <p14:creationId xmlns:p14="http://schemas.microsoft.com/office/powerpoint/2010/main" val="15793411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Content 2">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E1BBEEFE-AE8A-8083-54B6-DBE9BC0E9F10}"/>
              </a:ext>
              <a:ext uri="{C183D7F6-B498-43B3-948B-1728B52AA6E4}">
                <adec:decorative xmlns:adec="http://schemas.microsoft.com/office/drawing/2017/decorative" val="1"/>
              </a:ext>
            </a:extLst>
          </p:cNvPr>
          <p:cNvSpPr/>
          <p:nvPr userDrawn="1"/>
        </p:nvSpPr>
        <p:spPr>
          <a:xfrm>
            <a:off x="-42863" y="0"/>
            <a:ext cx="4658392" cy="6858000"/>
          </a:xfrm>
          <a:custGeom>
            <a:avLst/>
            <a:gdLst>
              <a:gd name="connsiteX0" fmla="*/ 0 w 4658392"/>
              <a:gd name="connsiteY0" fmla="*/ 0 h 6858000"/>
              <a:gd name="connsiteX1" fmla="*/ 4658392 w 4658392"/>
              <a:gd name="connsiteY1" fmla="*/ 0 h 6858000"/>
              <a:gd name="connsiteX2" fmla="*/ 2820797 w 4658392"/>
              <a:gd name="connsiteY2" fmla="*/ 6858000 h 6858000"/>
              <a:gd name="connsiteX3" fmla="*/ 0 w 4658392"/>
              <a:gd name="connsiteY3" fmla="*/ 6858000 h 6858000"/>
              <a:gd name="connsiteX4" fmla="*/ 0 w 465839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58392" h="6858000">
                <a:moveTo>
                  <a:pt x="0" y="0"/>
                </a:moveTo>
                <a:lnTo>
                  <a:pt x="4658392" y="0"/>
                </a:lnTo>
                <a:lnTo>
                  <a:pt x="2820797" y="6858000"/>
                </a:lnTo>
                <a:lnTo>
                  <a:pt x="0" y="6858000"/>
                </a:lnTo>
                <a:lnTo>
                  <a:pt x="0" y="0"/>
                </a:ln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8" name="Straight Connector 7">
            <a:extLst>
              <a:ext uri="{FF2B5EF4-FFF2-40B4-BE49-F238E27FC236}">
                <a16:creationId xmlns:a16="http://schemas.microsoft.com/office/drawing/2014/main" id="{E64FF31D-04D7-B1F4-53B1-AA4170602E03}"/>
              </a:ext>
              <a:ext uri="{C183D7F6-B498-43B3-948B-1728B52AA6E4}">
                <adec:decorative xmlns:adec="http://schemas.microsoft.com/office/drawing/2017/decorative" val="1"/>
              </a:ext>
            </a:extLst>
          </p:cNvPr>
          <p:cNvCxnSpPr>
            <a:cxnSpLocks/>
          </p:cNvCxnSpPr>
          <p:nvPr userDrawn="1"/>
        </p:nvCxnSpPr>
        <p:spPr>
          <a:xfrm flipH="1" flipV="1">
            <a:off x="-42863" y="5791200"/>
            <a:ext cx="6286501" cy="1066801"/>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9F040EF-92FF-AEA1-BBA6-A4B739E11945}"/>
              </a:ext>
              <a:ext uri="{C183D7F6-B498-43B3-948B-1728B52AA6E4}">
                <adec:decorative xmlns:adec="http://schemas.microsoft.com/office/drawing/2017/decorative" val="1"/>
              </a:ext>
            </a:extLst>
          </p:cNvPr>
          <p:cNvCxnSpPr>
            <a:cxnSpLocks/>
          </p:cNvCxnSpPr>
          <p:nvPr userDrawn="1"/>
        </p:nvCxnSpPr>
        <p:spPr>
          <a:xfrm flipH="1">
            <a:off x="0" y="0"/>
            <a:ext cx="3119718" cy="68580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CA59A84-C321-FDF9-555F-1FB322EBBC7B}"/>
              </a:ext>
              <a:ext uri="{C183D7F6-B498-43B3-948B-1728B52AA6E4}">
                <adec:decorative xmlns:adec="http://schemas.microsoft.com/office/drawing/2017/decorative" val="1"/>
              </a:ext>
            </a:extLst>
          </p:cNvPr>
          <p:cNvCxnSpPr>
            <a:cxnSpLocks/>
          </p:cNvCxnSpPr>
          <p:nvPr userDrawn="1"/>
        </p:nvCxnSpPr>
        <p:spPr>
          <a:xfrm flipH="1">
            <a:off x="0" y="0"/>
            <a:ext cx="903768" cy="6543675"/>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657BD59-35CC-9BB3-8621-6FA3356F81AA}"/>
              </a:ext>
            </a:extLst>
          </p:cNvPr>
          <p:cNvSpPr>
            <a:spLocks noGrp="1"/>
          </p:cNvSpPr>
          <p:nvPr>
            <p:ph type="title" hasCustomPrompt="1"/>
          </p:nvPr>
        </p:nvSpPr>
        <p:spPr>
          <a:xfrm>
            <a:off x="838200" y="509286"/>
            <a:ext cx="3200400" cy="5617193"/>
          </a:xfrm>
        </p:spPr>
        <p:txBody>
          <a:bodyPr>
            <a:noAutofit/>
          </a:bodyPr>
          <a:lstStyle/>
          <a:p>
            <a:r>
              <a:rPr lang="en-US" dirty="0"/>
              <a:t>Click to add title</a:t>
            </a:r>
          </a:p>
        </p:txBody>
      </p:sp>
      <p:sp>
        <p:nvSpPr>
          <p:cNvPr id="3" name="Content Placeholder 2">
            <a:extLst>
              <a:ext uri="{FF2B5EF4-FFF2-40B4-BE49-F238E27FC236}">
                <a16:creationId xmlns:a16="http://schemas.microsoft.com/office/drawing/2014/main" id="{A772710C-A212-1B12-06CD-FA2A14F89D68}"/>
              </a:ext>
            </a:extLst>
          </p:cNvPr>
          <p:cNvSpPr>
            <a:spLocks noGrp="1"/>
          </p:cNvSpPr>
          <p:nvPr>
            <p:ph idx="1" hasCustomPrompt="1"/>
          </p:nvPr>
        </p:nvSpPr>
        <p:spPr>
          <a:xfrm>
            <a:off x="5023412" y="509286"/>
            <a:ext cx="4328932" cy="5617194"/>
          </a:xfrm>
        </p:spPr>
        <p:txBody>
          <a:bodyPr anchor="ctr" anchorCtr="0">
            <a:normAutofit/>
          </a:bodyPr>
          <a:lstStyle>
            <a:lvl1pPr marL="0" indent="0">
              <a:lnSpc>
                <a:spcPct val="150000"/>
              </a:lnSpc>
              <a:spcBef>
                <a:spcPts val="1000"/>
              </a:spcBef>
              <a:buNone/>
              <a:defRPr sz="1800"/>
            </a:lvl1pPr>
            <a:lvl2pPr marL="457200" indent="0">
              <a:lnSpc>
                <a:spcPct val="150000"/>
              </a:lnSpc>
              <a:spcBef>
                <a:spcPts val="1000"/>
              </a:spcBef>
              <a:buNone/>
              <a:defRPr sz="1600"/>
            </a:lvl2pPr>
            <a:lvl3pPr marL="914400" indent="0">
              <a:lnSpc>
                <a:spcPct val="150000"/>
              </a:lnSpc>
              <a:spcBef>
                <a:spcPts val="1000"/>
              </a:spcBef>
              <a:buNone/>
              <a:defRPr sz="1400"/>
            </a:lvl3pPr>
            <a:lvl4pPr marL="1371600" indent="0">
              <a:lnSpc>
                <a:spcPct val="150000"/>
              </a:lnSpc>
              <a:spcBef>
                <a:spcPts val="1000"/>
              </a:spcBef>
              <a:buNone/>
              <a:defRPr sz="1200"/>
            </a:lvl4pPr>
            <a:lvl5pPr marL="1828800" indent="0">
              <a:lnSpc>
                <a:spcPct val="150000"/>
              </a:lnSpc>
              <a:spcBef>
                <a:spcPts val="1000"/>
              </a:spcBef>
              <a:buNone/>
              <a:defRPr sz="12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Picture Placeholder 13">
            <a:extLst>
              <a:ext uri="{FF2B5EF4-FFF2-40B4-BE49-F238E27FC236}">
                <a16:creationId xmlns:a16="http://schemas.microsoft.com/office/drawing/2014/main" id="{760CD5A6-A0E4-A658-65B1-0D6C0533166A}"/>
              </a:ext>
            </a:extLst>
          </p:cNvPr>
          <p:cNvSpPr>
            <a:spLocks noGrp="1"/>
          </p:cNvSpPr>
          <p:nvPr>
            <p:ph type="pic" sz="quarter" idx="13"/>
          </p:nvPr>
        </p:nvSpPr>
        <p:spPr>
          <a:xfrm>
            <a:off x="9548813" y="-22860"/>
            <a:ext cx="2651760" cy="6903720"/>
          </a:xfrm>
        </p:spPr>
        <p:txBody>
          <a:bodyPr lIns="182880" tIns="274320" rIns="182880">
            <a:normAutofit/>
          </a:bodyPr>
          <a:lstStyle>
            <a:lvl1pPr marL="0" indent="0" algn="ctr">
              <a:buNone/>
              <a:defRPr sz="2000"/>
            </a:lvl1pPr>
          </a:lstStyle>
          <a:p>
            <a:r>
              <a:rPr lang="en-US"/>
              <a:t>Click icon to add picture</a:t>
            </a:r>
            <a:endParaRPr lang="en-US" dirty="0"/>
          </a:p>
        </p:txBody>
      </p:sp>
      <p:sp>
        <p:nvSpPr>
          <p:cNvPr id="4" name="Date Placeholder 3">
            <a:extLst>
              <a:ext uri="{FF2B5EF4-FFF2-40B4-BE49-F238E27FC236}">
                <a16:creationId xmlns:a16="http://schemas.microsoft.com/office/drawing/2014/main" id="{8C56EB0F-63C8-5F75-A333-3413A9DC6F76}"/>
              </a:ext>
            </a:extLst>
          </p:cNvPr>
          <p:cNvSpPr>
            <a:spLocks noGrp="1"/>
          </p:cNvSpPr>
          <p:nvPr>
            <p:ph type="dt" sz="half" idx="10"/>
          </p:nvPr>
        </p:nvSpPr>
        <p:spPr/>
        <p:txBody>
          <a:bodyPr/>
          <a:lstStyle/>
          <a:p>
            <a:fld id="{D6D8061D-18C3-4F4F-85EF-561633F58754}" type="datetimeFigureOut">
              <a:rPr lang="en-US" smtClean="0"/>
              <a:t>2/5/2025</a:t>
            </a:fld>
            <a:endParaRPr lang="en-US"/>
          </a:p>
        </p:txBody>
      </p:sp>
      <p:sp>
        <p:nvSpPr>
          <p:cNvPr id="5" name="Footer Placeholder 4">
            <a:extLst>
              <a:ext uri="{FF2B5EF4-FFF2-40B4-BE49-F238E27FC236}">
                <a16:creationId xmlns:a16="http://schemas.microsoft.com/office/drawing/2014/main" id="{4D4DE333-25B4-E092-1CC4-C3D20BA251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1AF200-E81F-A326-0EDB-4B93C71D9BF4}"/>
              </a:ext>
            </a:extLst>
          </p:cNvPr>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3930981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itle + picture">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C6EC6AF9-CC07-5258-9160-8C6391530C61}"/>
              </a:ext>
              <a:ext uri="{C183D7F6-B498-43B3-948B-1728B52AA6E4}">
                <adec:decorative xmlns:adec="http://schemas.microsoft.com/office/drawing/2017/decorative" val="1"/>
              </a:ext>
            </a:extLst>
          </p:cNvPr>
          <p:cNvCxnSpPr>
            <a:cxnSpLocks/>
          </p:cNvCxnSpPr>
          <p:nvPr userDrawn="1"/>
        </p:nvCxnSpPr>
        <p:spPr>
          <a:xfrm flipH="1">
            <a:off x="0" y="0"/>
            <a:ext cx="3119718" cy="68580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5BC6DCCE-3025-75FB-9405-8D51DCD63D67}"/>
              </a:ext>
              <a:ext uri="{C183D7F6-B498-43B3-948B-1728B52AA6E4}">
                <adec:decorative xmlns:adec="http://schemas.microsoft.com/office/drawing/2017/decorative" val="1"/>
              </a:ext>
            </a:extLst>
          </p:cNvPr>
          <p:cNvCxnSpPr>
            <a:cxnSpLocks/>
          </p:cNvCxnSpPr>
          <p:nvPr userDrawn="1"/>
        </p:nvCxnSpPr>
        <p:spPr>
          <a:xfrm flipH="1" flipV="1">
            <a:off x="10781554" y="0"/>
            <a:ext cx="1410446" cy="425834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7516CCC3-736F-49AC-F079-9A090DAA816E}"/>
              </a:ext>
              <a:ext uri="{C183D7F6-B498-43B3-948B-1728B52AA6E4}">
                <adec:decorative xmlns:adec="http://schemas.microsoft.com/office/drawing/2017/decorative" val="1"/>
              </a:ext>
            </a:extLst>
          </p:cNvPr>
          <p:cNvCxnSpPr>
            <a:cxnSpLocks/>
          </p:cNvCxnSpPr>
          <p:nvPr userDrawn="1"/>
        </p:nvCxnSpPr>
        <p:spPr>
          <a:xfrm flipH="1" flipV="1">
            <a:off x="6529388" y="-4763"/>
            <a:ext cx="5662612" cy="931975"/>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3BF578A-ADDB-6713-E5AD-0FF27EDC2E5E}"/>
              </a:ext>
              <a:ext uri="{C183D7F6-B498-43B3-948B-1728B52AA6E4}">
                <adec:decorative xmlns:adec="http://schemas.microsoft.com/office/drawing/2017/decorative" val="1"/>
              </a:ext>
            </a:extLst>
          </p:cNvPr>
          <p:cNvCxnSpPr>
            <a:cxnSpLocks/>
          </p:cNvCxnSpPr>
          <p:nvPr userDrawn="1"/>
        </p:nvCxnSpPr>
        <p:spPr>
          <a:xfrm flipH="1">
            <a:off x="0" y="0"/>
            <a:ext cx="903768" cy="6543675"/>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076C4EAC-BBDE-1963-BD72-3BD2A47DC59C}"/>
              </a:ext>
            </a:extLst>
          </p:cNvPr>
          <p:cNvSpPr>
            <a:spLocks noGrp="1"/>
          </p:cNvSpPr>
          <p:nvPr>
            <p:ph type="ctrTitle" hasCustomPrompt="1"/>
          </p:nvPr>
        </p:nvSpPr>
        <p:spPr>
          <a:xfrm>
            <a:off x="1524000" y="743671"/>
            <a:ext cx="9144000" cy="3361254"/>
          </a:xfrm>
        </p:spPr>
        <p:txBody>
          <a:bodyPr anchor="b">
            <a:noAutofit/>
          </a:bodyPr>
          <a:lstStyle>
            <a:lvl1pPr algn="ctr">
              <a:defRPr sz="4400"/>
            </a:lvl1pPr>
          </a:lstStyle>
          <a:p>
            <a:r>
              <a:rPr lang="en-US" dirty="0"/>
              <a:t>Click to add title</a:t>
            </a:r>
          </a:p>
        </p:txBody>
      </p:sp>
      <p:sp>
        <p:nvSpPr>
          <p:cNvPr id="8" name="Picture Placeholder 7">
            <a:extLst>
              <a:ext uri="{FF2B5EF4-FFF2-40B4-BE49-F238E27FC236}">
                <a16:creationId xmlns:a16="http://schemas.microsoft.com/office/drawing/2014/main" id="{E592AF4F-2F83-7005-B3AC-6FCC7FB19140}"/>
              </a:ext>
            </a:extLst>
          </p:cNvPr>
          <p:cNvSpPr>
            <a:spLocks noGrp="1"/>
          </p:cNvSpPr>
          <p:nvPr>
            <p:ph type="pic" sz="quarter" idx="13"/>
          </p:nvPr>
        </p:nvSpPr>
        <p:spPr>
          <a:xfrm>
            <a:off x="-7620" y="4766434"/>
            <a:ext cx="12207240" cy="2121408"/>
          </a:xfrm>
        </p:spPr>
        <p:txBody>
          <a:bodyPr>
            <a:noAutofit/>
          </a:bodyPr>
          <a:lstStyle>
            <a:lvl1pPr marL="0" indent="0" algn="ctr">
              <a:buNone/>
              <a:defRPr sz="2000"/>
            </a:lvl1pPr>
          </a:lstStyle>
          <a:p>
            <a:r>
              <a:rPr lang="en-US"/>
              <a:t>Click icon to add picture</a:t>
            </a:r>
            <a:endParaRPr lang="en-US" dirty="0"/>
          </a:p>
        </p:txBody>
      </p:sp>
    </p:spTree>
    <p:extLst>
      <p:ext uri="{BB962C8B-B14F-4D97-AF65-F5344CB8AC3E}">
        <p14:creationId xmlns:p14="http://schemas.microsoft.com/office/powerpoint/2010/main" val="39887521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D8061D-18C3-4F4F-85EF-561633F58754}" type="datetimeFigureOut">
              <a:rPr lang="en-US" smtClean="0"/>
              <a:t>2/5/2025</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42312938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itle + subtitle + picture">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83CF0EA4-D201-44E7-3558-D05CB4233ECE}"/>
              </a:ext>
              <a:ext uri="{C183D7F6-B498-43B3-948B-1728B52AA6E4}">
                <adec:decorative xmlns:adec="http://schemas.microsoft.com/office/drawing/2017/decorative" val="1"/>
              </a:ext>
            </a:extLst>
          </p:cNvPr>
          <p:cNvCxnSpPr>
            <a:cxnSpLocks/>
          </p:cNvCxnSpPr>
          <p:nvPr userDrawn="1"/>
        </p:nvCxnSpPr>
        <p:spPr>
          <a:xfrm flipH="1">
            <a:off x="0" y="0"/>
            <a:ext cx="3119718" cy="68580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A643EA3-ACAA-539C-A041-266A895A2B1C}"/>
              </a:ext>
            </a:extLst>
          </p:cNvPr>
          <p:cNvCxnSpPr>
            <a:cxnSpLocks/>
          </p:cNvCxnSpPr>
          <p:nvPr userDrawn="1"/>
        </p:nvCxnSpPr>
        <p:spPr>
          <a:xfrm flipH="1" flipV="1">
            <a:off x="-42863" y="5791200"/>
            <a:ext cx="6286501" cy="1066801"/>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681E18B-2347-8DB6-2A7F-3EAC100A4129}"/>
              </a:ext>
              <a:ext uri="{C183D7F6-B498-43B3-948B-1728B52AA6E4}">
                <adec:decorative xmlns:adec="http://schemas.microsoft.com/office/drawing/2017/decorative" val="1"/>
              </a:ext>
            </a:extLst>
          </p:cNvPr>
          <p:cNvCxnSpPr>
            <a:cxnSpLocks/>
          </p:cNvCxnSpPr>
          <p:nvPr userDrawn="1"/>
        </p:nvCxnSpPr>
        <p:spPr>
          <a:xfrm flipH="1">
            <a:off x="0" y="0"/>
            <a:ext cx="903768" cy="6543675"/>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32772C41-A024-2F33-1F04-21E003FA7291}"/>
              </a:ext>
            </a:extLst>
          </p:cNvPr>
          <p:cNvSpPr>
            <a:spLocks noGrp="1"/>
          </p:cNvSpPr>
          <p:nvPr>
            <p:ph type="ctrTitle"/>
          </p:nvPr>
        </p:nvSpPr>
        <p:spPr>
          <a:xfrm>
            <a:off x="1215072" y="528320"/>
            <a:ext cx="5028566" cy="3354992"/>
          </a:xfrm>
        </p:spPr>
        <p:txBody>
          <a:bodyPr anchor="b">
            <a:noAutofit/>
          </a:bodyPr>
          <a:lstStyle>
            <a:lvl1pPr algn="l">
              <a:defRPr sz="4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473BC2DF-9C2A-052C-AD2C-0A8ABAA50374}"/>
              </a:ext>
            </a:extLst>
          </p:cNvPr>
          <p:cNvSpPr>
            <a:spLocks noGrp="1"/>
          </p:cNvSpPr>
          <p:nvPr>
            <p:ph type="subTitle" idx="1" hasCustomPrompt="1"/>
          </p:nvPr>
        </p:nvSpPr>
        <p:spPr>
          <a:xfrm>
            <a:off x="1215072" y="4027992"/>
            <a:ext cx="5028565" cy="1894972"/>
          </a:xfrm>
        </p:spPr>
        <p:txBody>
          <a:bodyPr>
            <a:noAutofit/>
          </a:bodyPr>
          <a:lstStyle>
            <a:lvl1pPr marL="0" indent="0" algn="l">
              <a:buNone/>
              <a:defRPr sz="1800" b="1" cap="all" baseline="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7" name="Picture Placeholder 7">
            <a:extLst>
              <a:ext uri="{FF2B5EF4-FFF2-40B4-BE49-F238E27FC236}">
                <a16:creationId xmlns:a16="http://schemas.microsoft.com/office/drawing/2014/main" id="{AA872EE9-FDFB-95A7-3547-DCAA0B51FE21}"/>
              </a:ext>
            </a:extLst>
          </p:cNvPr>
          <p:cNvSpPr>
            <a:spLocks noGrp="1"/>
          </p:cNvSpPr>
          <p:nvPr>
            <p:ph type="pic" sz="quarter" idx="13"/>
          </p:nvPr>
        </p:nvSpPr>
        <p:spPr>
          <a:xfrm>
            <a:off x="7257326" y="-11576"/>
            <a:ext cx="4946249" cy="6903720"/>
          </a:xfrm>
          <a:custGeom>
            <a:avLst/>
            <a:gdLst>
              <a:gd name="connsiteX0" fmla="*/ 0 w 4977139"/>
              <a:gd name="connsiteY0" fmla="*/ 0 h 6858000"/>
              <a:gd name="connsiteX1" fmla="*/ 4977139 w 4977139"/>
              <a:gd name="connsiteY1" fmla="*/ 0 h 6858000"/>
              <a:gd name="connsiteX2" fmla="*/ 4977139 w 4977139"/>
              <a:gd name="connsiteY2" fmla="*/ 6858000 h 6858000"/>
              <a:gd name="connsiteX3" fmla="*/ 0 w 4977139"/>
              <a:gd name="connsiteY3" fmla="*/ 6858000 h 6858000"/>
              <a:gd name="connsiteX4" fmla="*/ 0 w 4977139"/>
              <a:gd name="connsiteY4" fmla="*/ 0 h 6858000"/>
              <a:gd name="connsiteX0" fmla="*/ 0 w 4977139"/>
              <a:gd name="connsiteY0" fmla="*/ 0 h 6892724"/>
              <a:gd name="connsiteX1" fmla="*/ 4977139 w 4977139"/>
              <a:gd name="connsiteY1" fmla="*/ 0 h 6892724"/>
              <a:gd name="connsiteX2" fmla="*/ 4977139 w 4977139"/>
              <a:gd name="connsiteY2" fmla="*/ 6858000 h 6892724"/>
              <a:gd name="connsiteX3" fmla="*/ 1863524 w 4977139"/>
              <a:gd name="connsiteY3" fmla="*/ 6892724 h 6892724"/>
              <a:gd name="connsiteX4" fmla="*/ 0 w 4977139"/>
              <a:gd name="connsiteY4" fmla="*/ 0 h 6892724"/>
              <a:gd name="connsiteX0" fmla="*/ 0 w 4977139"/>
              <a:gd name="connsiteY0" fmla="*/ 0 h 6892724"/>
              <a:gd name="connsiteX1" fmla="*/ 4977139 w 4977139"/>
              <a:gd name="connsiteY1" fmla="*/ 0 h 6892724"/>
              <a:gd name="connsiteX2" fmla="*/ 4977139 w 4977139"/>
              <a:gd name="connsiteY2" fmla="*/ 6892724 h 6892724"/>
              <a:gd name="connsiteX3" fmla="*/ 1863524 w 4977139"/>
              <a:gd name="connsiteY3" fmla="*/ 6892724 h 6892724"/>
              <a:gd name="connsiteX4" fmla="*/ 0 w 4977139"/>
              <a:gd name="connsiteY4" fmla="*/ 0 h 68927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7139" h="6892724">
                <a:moveTo>
                  <a:pt x="0" y="0"/>
                </a:moveTo>
                <a:lnTo>
                  <a:pt x="4977139" y="0"/>
                </a:lnTo>
                <a:lnTo>
                  <a:pt x="4977139" y="6892724"/>
                </a:lnTo>
                <a:lnTo>
                  <a:pt x="1863524" y="6892724"/>
                </a:lnTo>
                <a:lnTo>
                  <a:pt x="0" y="0"/>
                </a:lnTo>
                <a:close/>
              </a:path>
            </a:pathLst>
          </a:custGeom>
        </p:spPr>
        <p:txBody>
          <a:bodyPr tIns="274320" rIns="274320">
            <a:normAutofit/>
          </a:bodyPr>
          <a:lstStyle>
            <a:lvl1pPr marL="0" indent="0" algn="r">
              <a:buNone/>
              <a:defRPr sz="2000"/>
            </a:lvl1pPr>
          </a:lstStyle>
          <a:p>
            <a:r>
              <a:rPr lang="en-US"/>
              <a:t>Click icon to add picture</a:t>
            </a:r>
            <a:endParaRPr lang="en-US" dirty="0"/>
          </a:p>
        </p:txBody>
      </p:sp>
    </p:spTree>
    <p:extLst>
      <p:ext uri="{BB962C8B-B14F-4D97-AF65-F5344CB8AC3E}">
        <p14:creationId xmlns:p14="http://schemas.microsoft.com/office/powerpoint/2010/main" val="39608636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Content 1">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66CBD635-4863-B127-5668-D2C7DA8CDE92}"/>
              </a:ext>
              <a:ext uri="{C183D7F6-B498-43B3-948B-1728B52AA6E4}">
                <adec:decorative xmlns:adec="http://schemas.microsoft.com/office/drawing/2017/decorative" val="1"/>
              </a:ext>
            </a:extLst>
          </p:cNvPr>
          <p:cNvCxnSpPr>
            <a:cxnSpLocks/>
          </p:cNvCxnSpPr>
          <p:nvPr userDrawn="1"/>
        </p:nvCxnSpPr>
        <p:spPr>
          <a:xfrm flipH="1" flipV="1">
            <a:off x="-42863" y="5791200"/>
            <a:ext cx="6286501" cy="1066801"/>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1629720-DD91-8012-686D-AABA439870ED}"/>
              </a:ext>
              <a:ext uri="{C183D7F6-B498-43B3-948B-1728B52AA6E4}">
                <adec:decorative xmlns:adec="http://schemas.microsoft.com/office/drawing/2017/decorative" val="1"/>
              </a:ext>
            </a:extLst>
          </p:cNvPr>
          <p:cNvCxnSpPr>
            <a:cxnSpLocks/>
          </p:cNvCxnSpPr>
          <p:nvPr userDrawn="1"/>
        </p:nvCxnSpPr>
        <p:spPr>
          <a:xfrm flipH="1">
            <a:off x="10911820" y="0"/>
            <a:ext cx="913577" cy="685800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657BD59-35CC-9BB3-8621-6FA3356F81AA}"/>
              </a:ext>
            </a:extLst>
          </p:cNvPr>
          <p:cNvSpPr>
            <a:spLocks noGrp="1"/>
          </p:cNvSpPr>
          <p:nvPr>
            <p:ph type="title" hasCustomPrompt="1"/>
          </p:nvPr>
        </p:nvSpPr>
        <p:spPr>
          <a:xfrm>
            <a:off x="3970117" y="185195"/>
            <a:ext cx="6930838" cy="1505493"/>
          </a:xfrm>
        </p:spPr>
        <p:txBody>
          <a:bodyPr anchor="b" anchorCtr="0">
            <a:noAutofit/>
          </a:bodyPr>
          <a:lstStyle>
            <a:lvl1pPr>
              <a:defRPr sz="3600"/>
            </a:lvl1pPr>
          </a:lstStyle>
          <a:p>
            <a:r>
              <a:rPr lang="en-US" dirty="0"/>
              <a:t>Click to add title</a:t>
            </a:r>
          </a:p>
        </p:txBody>
      </p:sp>
      <p:sp>
        <p:nvSpPr>
          <p:cNvPr id="12" name="Picture Placeholder 11">
            <a:extLst>
              <a:ext uri="{FF2B5EF4-FFF2-40B4-BE49-F238E27FC236}">
                <a16:creationId xmlns:a16="http://schemas.microsoft.com/office/drawing/2014/main" id="{1FB27827-7491-B1C2-D9C5-975A9FF66EC1}"/>
              </a:ext>
            </a:extLst>
          </p:cNvPr>
          <p:cNvSpPr>
            <a:spLocks noGrp="1"/>
          </p:cNvSpPr>
          <p:nvPr>
            <p:ph type="pic" sz="quarter" idx="10"/>
          </p:nvPr>
        </p:nvSpPr>
        <p:spPr>
          <a:xfrm>
            <a:off x="-18788" y="-22860"/>
            <a:ext cx="3291840" cy="6903720"/>
          </a:xfrm>
        </p:spPr>
        <p:txBody>
          <a:bodyPr lIns="182880" tIns="274320" rIns="182880">
            <a:normAutofit/>
          </a:bodyPr>
          <a:lstStyle>
            <a:lvl1pPr marL="0" indent="0" algn="ctr">
              <a:buNone/>
              <a:defRPr sz="2000"/>
            </a:lvl1pPr>
          </a:lstStyle>
          <a:p>
            <a:r>
              <a:rPr lang="en-US"/>
              <a:t>Click icon to add picture</a:t>
            </a:r>
            <a:endParaRPr lang="en-US" dirty="0"/>
          </a:p>
        </p:txBody>
      </p:sp>
      <p:sp>
        <p:nvSpPr>
          <p:cNvPr id="11" name="Content Placeholder 3">
            <a:extLst>
              <a:ext uri="{FF2B5EF4-FFF2-40B4-BE49-F238E27FC236}">
                <a16:creationId xmlns:a16="http://schemas.microsoft.com/office/drawing/2014/main" id="{7D4D4555-A25D-09B6-36AF-5977189F2DDE}"/>
              </a:ext>
            </a:extLst>
          </p:cNvPr>
          <p:cNvSpPr>
            <a:spLocks noGrp="1"/>
          </p:cNvSpPr>
          <p:nvPr>
            <p:ph sz="half" idx="2" hasCustomPrompt="1"/>
          </p:nvPr>
        </p:nvSpPr>
        <p:spPr>
          <a:xfrm>
            <a:off x="3970116" y="2022395"/>
            <a:ext cx="6941703" cy="4297680"/>
          </a:xfrm>
        </p:spPr>
        <p:txBody>
          <a:bodyPr>
            <a:normAutofit/>
          </a:bodyPr>
          <a:lstStyle>
            <a:lvl1pPr marL="228600" indent="-228600">
              <a:spcBef>
                <a:spcPts val="1000"/>
              </a:spcBef>
              <a:spcAft>
                <a:spcPts val="1500"/>
              </a:spcAft>
              <a:buFont typeface="Arial" panose="020B0604020202020204" pitchFamily="34" charset="0"/>
              <a:buChar char="•"/>
              <a:defRPr sz="1800"/>
            </a:lvl1pPr>
            <a:lvl2pPr>
              <a:spcBef>
                <a:spcPts val="1000"/>
              </a:spcBef>
              <a:spcAft>
                <a:spcPts val="1500"/>
              </a:spcAft>
              <a:defRPr sz="1800"/>
            </a:lvl2pPr>
            <a:lvl3pPr>
              <a:spcBef>
                <a:spcPts val="1000"/>
              </a:spcBef>
              <a:spcAft>
                <a:spcPts val="1500"/>
              </a:spcAft>
              <a:defRPr sz="1800"/>
            </a:lvl3pPr>
            <a:lvl4pPr>
              <a:spcBef>
                <a:spcPts val="1000"/>
              </a:spcBef>
              <a:spcAft>
                <a:spcPts val="1500"/>
              </a:spcAft>
              <a:defRPr sz="1800"/>
            </a:lvl4pPr>
            <a:lvl5pPr>
              <a:spcBef>
                <a:spcPts val="1000"/>
              </a:spcBef>
              <a:spcAft>
                <a:spcPts val="1500"/>
              </a:spcAft>
              <a:defRPr sz="18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203854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wo Content 1">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9E49FCE-658C-FF5A-6405-3D10F1AC1B06}"/>
              </a:ext>
              <a:ext uri="{C183D7F6-B498-43B3-948B-1728B52AA6E4}">
                <adec:decorative xmlns:adec="http://schemas.microsoft.com/office/drawing/2017/decorative" val="1"/>
              </a:ext>
            </a:extLst>
          </p:cNvPr>
          <p:cNvCxnSpPr>
            <a:cxnSpLocks/>
          </p:cNvCxnSpPr>
          <p:nvPr userDrawn="1"/>
        </p:nvCxnSpPr>
        <p:spPr>
          <a:xfrm flipH="1">
            <a:off x="0" y="0"/>
            <a:ext cx="3119718" cy="68580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903C516-D418-5E3E-1E4E-1DF8464338FE}"/>
              </a:ext>
              <a:ext uri="{C183D7F6-B498-43B3-948B-1728B52AA6E4}">
                <adec:decorative xmlns:adec="http://schemas.microsoft.com/office/drawing/2017/decorative" val="1"/>
              </a:ext>
            </a:extLst>
          </p:cNvPr>
          <p:cNvCxnSpPr>
            <a:cxnSpLocks/>
          </p:cNvCxnSpPr>
          <p:nvPr userDrawn="1"/>
        </p:nvCxnSpPr>
        <p:spPr>
          <a:xfrm flipH="1">
            <a:off x="0" y="0"/>
            <a:ext cx="903768" cy="6543675"/>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7BF5B15-0E8A-A82C-6E9C-FCF3FBAAD468}"/>
              </a:ext>
              <a:ext uri="{C183D7F6-B498-43B3-948B-1728B52AA6E4}">
                <adec:decorative xmlns:adec="http://schemas.microsoft.com/office/drawing/2017/decorative" val="1"/>
              </a:ext>
            </a:extLst>
          </p:cNvPr>
          <p:cNvCxnSpPr>
            <a:cxnSpLocks/>
          </p:cNvCxnSpPr>
          <p:nvPr userDrawn="1"/>
        </p:nvCxnSpPr>
        <p:spPr>
          <a:xfrm flipH="1" flipV="1">
            <a:off x="-42863" y="5791200"/>
            <a:ext cx="6286501" cy="1066801"/>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354B33CA-9490-C8E1-FE4F-06367AF2921F}"/>
              </a:ext>
              <a:ext uri="{C183D7F6-B498-43B3-948B-1728B52AA6E4}">
                <adec:decorative xmlns:adec="http://schemas.microsoft.com/office/drawing/2017/decorative" val="1"/>
              </a:ext>
            </a:extLst>
          </p:cNvPr>
          <p:cNvCxnSpPr>
            <a:cxnSpLocks/>
          </p:cNvCxnSpPr>
          <p:nvPr userDrawn="1"/>
        </p:nvCxnSpPr>
        <p:spPr>
          <a:xfrm flipH="1">
            <a:off x="8462964" y="5848350"/>
            <a:ext cx="3729036" cy="100965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586824F-3198-FE44-5A4A-70312048DAF9}"/>
              </a:ext>
              <a:ext uri="{C183D7F6-B498-43B3-948B-1728B52AA6E4}">
                <adec:decorative xmlns:adec="http://schemas.microsoft.com/office/drawing/2017/decorative" val="1"/>
              </a:ext>
            </a:extLst>
          </p:cNvPr>
          <p:cNvCxnSpPr>
            <a:cxnSpLocks/>
          </p:cNvCxnSpPr>
          <p:nvPr userDrawn="1"/>
        </p:nvCxnSpPr>
        <p:spPr>
          <a:xfrm flipH="1">
            <a:off x="11543158" y="1647825"/>
            <a:ext cx="648842" cy="5210175"/>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058CD71-6E97-B6A9-11B6-867ED408DEE2}"/>
              </a:ext>
              <a:ext uri="{C183D7F6-B498-43B3-948B-1728B52AA6E4}">
                <adec:decorative xmlns:adec="http://schemas.microsoft.com/office/drawing/2017/decorative" val="1"/>
              </a:ext>
            </a:extLst>
          </p:cNvPr>
          <p:cNvCxnSpPr>
            <a:cxnSpLocks/>
          </p:cNvCxnSpPr>
          <p:nvPr userDrawn="1"/>
        </p:nvCxnSpPr>
        <p:spPr>
          <a:xfrm flipH="1" flipV="1">
            <a:off x="10781554" y="0"/>
            <a:ext cx="1410446" cy="425834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E9FDAA6-BDE8-D6C3-17CD-F87BFB54F54A}"/>
              </a:ext>
              <a:ext uri="{C183D7F6-B498-43B3-948B-1728B52AA6E4}">
                <adec:decorative xmlns:adec="http://schemas.microsoft.com/office/drawing/2017/decorative" val="1"/>
              </a:ext>
            </a:extLst>
          </p:cNvPr>
          <p:cNvCxnSpPr>
            <a:cxnSpLocks/>
          </p:cNvCxnSpPr>
          <p:nvPr userDrawn="1"/>
        </p:nvCxnSpPr>
        <p:spPr>
          <a:xfrm flipH="1" flipV="1">
            <a:off x="6529388" y="-4763"/>
            <a:ext cx="5662612" cy="931975"/>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0C40C44A-93E6-6C58-5E88-AFDC594EC27A}"/>
              </a:ext>
            </a:extLst>
          </p:cNvPr>
          <p:cNvSpPr>
            <a:spLocks noGrp="1"/>
          </p:cNvSpPr>
          <p:nvPr>
            <p:ph type="title" hasCustomPrompt="1"/>
          </p:nvPr>
        </p:nvSpPr>
        <p:spPr/>
        <p:txBody>
          <a:bodyPr anchor="b" anchorCtr="0">
            <a:noAutofit/>
          </a:bodyPr>
          <a:lstStyle>
            <a:lvl1pPr>
              <a:defRPr sz="3600"/>
            </a:lvl1pPr>
          </a:lstStyle>
          <a:p>
            <a:r>
              <a:rPr lang="en-US" dirty="0"/>
              <a:t>Click to add title</a:t>
            </a:r>
          </a:p>
        </p:txBody>
      </p:sp>
      <p:sp>
        <p:nvSpPr>
          <p:cNvPr id="17" name="Content Placeholder 3">
            <a:extLst>
              <a:ext uri="{FF2B5EF4-FFF2-40B4-BE49-F238E27FC236}">
                <a16:creationId xmlns:a16="http://schemas.microsoft.com/office/drawing/2014/main" id="{42A0738D-E9A9-14B7-4739-62E402B0C2DF}"/>
              </a:ext>
            </a:extLst>
          </p:cNvPr>
          <p:cNvSpPr>
            <a:spLocks noGrp="1"/>
          </p:cNvSpPr>
          <p:nvPr>
            <p:ph sz="half" idx="14" hasCustomPrompt="1"/>
          </p:nvPr>
        </p:nvSpPr>
        <p:spPr>
          <a:xfrm>
            <a:off x="834961" y="2032663"/>
            <a:ext cx="4463005" cy="4067492"/>
          </a:xfrm>
        </p:spPr>
        <p:txBody>
          <a:bodyPr>
            <a:normAutofit/>
          </a:bodyPr>
          <a:lstStyle>
            <a:lvl1pPr marL="0" indent="0">
              <a:spcBef>
                <a:spcPts val="1000"/>
              </a:spcBef>
              <a:spcAft>
                <a:spcPts val="500"/>
              </a:spcAft>
              <a:buNone/>
              <a:defRPr sz="1800"/>
            </a:lvl1pPr>
            <a:lvl2pPr marL="0">
              <a:spcBef>
                <a:spcPts val="1000"/>
              </a:spcBef>
              <a:spcAft>
                <a:spcPts val="500"/>
              </a:spcAft>
              <a:defRPr sz="1800"/>
            </a:lvl2pPr>
            <a:lvl3pPr marL="457200">
              <a:spcBef>
                <a:spcPts val="1000"/>
              </a:spcBef>
              <a:spcAft>
                <a:spcPts val="500"/>
              </a:spcAft>
              <a:defRPr sz="1800"/>
            </a:lvl3pPr>
            <a:lvl4pPr marL="685800">
              <a:spcBef>
                <a:spcPts val="1000"/>
              </a:spcBef>
              <a:spcAft>
                <a:spcPts val="500"/>
              </a:spcAft>
              <a:defRPr sz="1800"/>
            </a:lvl4pPr>
            <a:lvl5pPr marL="914400">
              <a:spcBef>
                <a:spcPts val="1000"/>
              </a:spcBef>
              <a:spcAft>
                <a:spcPts val="500"/>
              </a:spcAft>
              <a:defRPr sz="18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3">
            <a:extLst>
              <a:ext uri="{FF2B5EF4-FFF2-40B4-BE49-F238E27FC236}">
                <a16:creationId xmlns:a16="http://schemas.microsoft.com/office/drawing/2014/main" id="{A766D4CB-8BCE-C6EE-EF57-A8A819EBD366}"/>
              </a:ext>
            </a:extLst>
          </p:cNvPr>
          <p:cNvSpPr>
            <a:spLocks noGrp="1"/>
          </p:cNvSpPr>
          <p:nvPr>
            <p:ph sz="half" idx="13" hasCustomPrompt="1"/>
          </p:nvPr>
        </p:nvSpPr>
        <p:spPr>
          <a:xfrm>
            <a:off x="6141720" y="2032663"/>
            <a:ext cx="5212080" cy="4067492"/>
          </a:xfrm>
        </p:spPr>
        <p:txBody>
          <a:bodyPr>
            <a:normAutofit/>
          </a:bodyPr>
          <a:lstStyle>
            <a:lvl1pPr marL="0" indent="0">
              <a:spcBef>
                <a:spcPts val="1000"/>
              </a:spcBef>
              <a:spcAft>
                <a:spcPts val="500"/>
              </a:spcAft>
              <a:buNone/>
              <a:defRPr sz="1800"/>
            </a:lvl1pPr>
            <a:lvl2pPr marL="0">
              <a:spcBef>
                <a:spcPts val="1000"/>
              </a:spcBef>
              <a:spcAft>
                <a:spcPts val="500"/>
              </a:spcAft>
              <a:defRPr sz="1800"/>
            </a:lvl2pPr>
            <a:lvl3pPr marL="457200">
              <a:spcBef>
                <a:spcPts val="1000"/>
              </a:spcBef>
              <a:spcAft>
                <a:spcPts val="500"/>
              </a:spcAft>
              <a:defRPr sz="1800"/>
            </a:lvl3pPr>
            <a:lvl4pPr marL="685800">
              <a:spcBef>
                <a:spcPts val="1000"/>
              </a:spcBef>
              <a:spcAft>
                <a:spcPts val="500"/>
              </a:spcAft>
              <a:defRPr sz="1800"/>
            </a:lvl4pPr>
            <a:lvl5pPr marL="914400">
              <a:spcBef>
                <a:spcPts val="1000"/>
              </a:spcBef>
              <a:spcAft>
                <a:spcPts val="500"/>
              </a:spcAft>
              <a:defRPr sz="18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C6CFCEB5-4092-FD13-478E-51CD74FDB82E}"/>
              </a:ext>
            </a:extLst>
          </p:cNvPr>
          <p:cNvSpPr>
            <a:spLocks noGrp="1"/>
          </p:cNvSpPr>
          <p:nvPr>
            <p:ph type="dt" sz="half" idx="10"/>
          </p:nvPr>
        </p:nvSpPr>
        <p:spPr/>
        <p:txBody>
          <a:bodyPr/>
          <a:lstStyle/>
          <a:p>
            <a:fld id="{D6D8061D-18C3-4F4F-85EF-561633F58754}" type="datetimeFigureOut">
              <a:rPr lang="en-US" smtClean="0"/>
              <a:t>2/5/2025</a:t>
            </a:fld>
            <a:endParaRPr lang="en-US"/>
          </a:p>
        </p:txBody>
      </p:sp>
      <p:sp>
        <p:nvSpPr>
          <p:cNvPr id="6" name="Footer Placeholder 5">
            <a:extLst>
              <a:ext uri="{FF2B5EF4-FFF2-40B4-BE49-F238E27FC236}">
                <a16:creationId xmlns:a16="http://schemas.microsoft.com/office/drawing/2014/main" id="{5D077A4D-E7C0-912D-293F-D93F0CB5CA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6AA9E1-334B-5F8F-8A92-67DD095F7838}"/>
              </a:ext>
            </a:extLst>
          </p:cNvPr>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21431539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Content + picture ">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700B3A65-BB60-F2B4-4CF4-19A7C53F188A}"/>
              </a:ext>
              <a:ext uri="{C183D7F6-B498-43B3-948B-1728B52AA6E4}">
                <adec:decorative xmlns:adec="http://schemas.microsoft.com/office/drawing/2017/decorative" val="1"/>
              </a:ext>
            </a:extLst>
          </p:cNvPr>
          <p:cNvCxnSpPr>
            <a:cxnSpLocks/>
          </p:cNvCxnSpPr>
          <p:nvPr userDrawn="1"/>
        </p:nvCxnSpPr>
        <p:spPr>
          <a:xfrm flipH="1">
            <a:off x="0" y="0"/>
            <a:ext cx="3119718" cy="68580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F1DB8D5-B954-BFC9-C8D8-F0491CCBE29B}"/>
              </a:ext>
              <a:ext uri="{C183D7F6-B498-43B3-948B-1728B52AA6E4}">
                <adec:decorative xmlns:adec="http://schemas.microsoft.com/office/drawing/2017/decorative" val="1"/>
              </a:ext>
            </a:extLst>
          </p:cNvPr>
          <p:cNvCxnSpPr>
            <a:cxnSpLocks/>
          </p:cNvCxnSpPr>
          <p:nvPr userDrawn="1"/>
        </p:nvCxnSpPr>
        <p:spPr>
          <a:xfrm flipH="1">
            <a:off x="0" y="0"/>
            <a:ext cx="903768" cy="6543675"/>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507D69F-27D7-2C68-A17D-3F1399C8BE71}"/>
              </a:ext>
              <a:ext uri="{C183D7F6-B498-43B3-948B-1728B52AA6E4}">
                <adec:decorative xmlns:adec="http://schemas.microsoft.com/office/drawing/2017/decorative" val="1"/>
              </a:ext>
            </a:extLst>
          </p:cNvPr>
          <p:cNvCxnSpPr>
            <a:cxnSpLocks/>
          </p:cNvCxnSpPr>
          <p:nvPr userDrawn="1"/>
        </p:nvCxnSpPr>
        <p:spPr>
          <a:xfrm flipH="1" flipV="1">
            <a:off x="-42863" y="5791200"/>
            <a:ext cx="6286501" cy="1066801"/>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0C40C44A-93E6-6C58-5E88-AFDC594EC27A}"/>
              </a:ext>
            </a:extLst>
          </p:cNvPr>
          <p:cNvSpPr>
            <a:spLocks noGrp="1"/>
          </p:cNvSpPr>
          <p:nvPr>
            <p:ph type="title"/>
          </p:nvPr>
        </p:nvSpPr>
        <p:spPr>
          <a:xfrm>
            <a:off x="838199" y="365125"/>
            <a:ext cx="6645965" cy="1325563"/>
          </a:xfrm>
        </p:spPr>
        <p:txBody>
          <a:bodyPr anchor="b" anchorCtr="0">
            <a:noAutofit/>
          </a:bodyPr>
          <a:lstStyle>
            <a:lvl1pPr>
              <a:defRPr sz="36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C813049-5F46-053E-6279-8183259649A6}"/>
              </a:ext>
            </a:extLst>
          </p:cNvPr>
          <p:cNvSpPr>
            <a:spLocks noGrp="1"/>
          </p:cNvSpPr>
          <p:nvPr>
            <p:ph sz="half" idx="1" hasCustomPrompt="1"/>
          </p:nvPr>
        </p:nvSpPr>
        <p:spPr>
          <a:xfrm>
            <a:off x="838201" y="2055813"/>
            <a:ext cx="5781261" cy="4067492"/>
          </a:xfrm>
        </p:spPr>
        <p:txBody>
          <a:bodyPr>
            <a:normAutofit/>
          </a:bodyPr>
          <a:lstStyle>
            <a:lvl1pPr marL="0" indent="0">
              <a:spcBef>
                <a:spcPts val="1000"/>
              </a:spcBef>
              <a:spcAft>
                <a:spcPts val="500"/>
              </a:spcAft>
              <a:buNone/>
              <a:defRPr sz="1800"/>
            </a:lvl1pPr>
            <a:lvl2pPr>
              <a:spcBef>
                <a:spcPts val="1000"/>
              </a:spcBef>
              <a:spcAft>
                <a:spcPts val="500"/>
              </a:spcAft>
              <a:defRPr sz="1600"/>
            </a:lvl2pPr>
            <a:lvl3pPr>
              <a:spcBef>
                <a:spcPts val="1000"/>
              </a:spcBef>
              <a:spcAft>
                <a:spcPts val="500"/>
              </a:spcAft>
              <a:defRPr sz="1400"/>
            </a:lvl3pPr>
            <a:lvl4pPr>
              <a:spcBef>
                <a:spcPts val="1000"/>
              </a:spcBef>
              <a:spcAft>
                <a:spcPts val="500"/>
              </a:spcAft>
              <a:defRPr sz="1200"/>
            </a:lvl4pPr>
            <a:lvl5pPr>
              <a:spcBef>
                <a:spcPts val="1000"/>
              </a:spcBef>
              <a:spcAft>
                <a:spcPts val="500"/>
              </a:spcAft>
              <a:defRPr sz="12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Picture Placeholder 7">
            <a:extLst>
              <a:ext uri="{FF2B5EF4-FFF2-40B4-BE49-F238E27FC236}">
                <a16:creationId xmlns:a16="http://schemas.microsoft.com/office/drawing/2014/main" id="{BC013AD6-0EF3-2B25-DDBD-2DF706123AEE}"/>
              </a:ext>
            </a:extLst>
          </p:cNvPr>
          <p:cNvSpPr>
            <a:spLocks noGrp="1"/>
          </p:cNvSpPr>
          <p:nvPr>
            <p:ph type="pic" sz="quarter" idx="13"/>
          </p:nvPr>
        </p:nvSpPr>
        <p:spPr>
          <a:xfrm>
            <a:off x="7566991" y="-22860"/>
            <a:ext cx="4625008" cy="6903720"/>
          </a:xfrm>
        </p:spPr>
        <p:txBody>
          <a:bodyPr tIns="274320">
            <a:normAutofit/>
          </a:bodyPr>
          <a:lstStyle>
            <a:lvl1pPr marL="0" indent="0" algn="ctr">
              <a:buNone/>
              <a:defRPr sz="2000"/>
            </a:lvl1pPr>
          </a:lstStyle>
          <a:p>
            <a:r>
              <a:rPr lang="en-US"/>
              <a:t>Click icon to add picture</a:t>
            </a:r>
            <a:endParaRPr lang="en-US" dirty="0"/>
          </a:p>
        </p:txBody>
      </p:sp>
      <p:sp>
        <p:nvSpPr>
          <p:cNvPr id="5" name="Date Placeholder 4">
            <a:extLst>
              <a:ext uri="{FF2B5EF4-FFF2-40B4-BE49-F238E27FC236}">
                <a16:creationId xmlns:a16="http://schemas.microsoft.com/office/drawing/2014/main" id="{C6CFCEB5-4092-FD13-478E-51CD74FDB82E}"/>
              </a:ext>
            </a:extLst>
          </p:cNvPr>
          <p:cNvSpPr>
            <a:spLocks noGrp="1"/>
          </p:cNvSpPr>
          <p:nvPr>
            <p:ph type="dt" sz="half" idx="10"/>
          </p:nvPr>
        </p:nvSpPr>
        <p:spPr/>
        <p:txBody>
          <a:bodyPr/>
          <a:lstStyle/>
          <a:p>
            <a:fld id="{D6D8061D-18C3-4F4F-85EF-561633F58754}" type="datetimeFigureOut">
              <a:rPr lang="en-US" smtClean="0"/>
              <a:t>2/5/2025</a:t>
            </a:fld>
            <a:endParaRPr lang="en-US"/>
          </a:p>
        </p:txBody>
      </p:sp>
      <p:sp>
        <p:nvSpPr>
          <p:cNvPr id="6" name="Footer Placeholder 5">
            <a:extLst>
              <a:ext uri="{FF2B5EF4-FFF2-40B4-BE49-F238E27FC236}">
                <a16:creationId xmlns:a16="http://schemas.microsoft.com/office/drawing/2014/main" id="{5D077A4D-E7C0-912D-293F-D93F0CB5CA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6AA9E1-334B-5F8F-8A92-67DD095F7838}"/>
              </a:ext>
            </a:extLst>
          </p:cNvPr>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24205479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Content 3">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11843C0D-8C0B-0B3C-7014-7B7217C008E5}"/>
              </a:ext>
              <a:ext uri="{C183D7F6-B498-43B3-948B-1728B52AA6E4}">
                <adec:decorative xmlns:adec="http://schemas.microsoft.com/office/drawing/2017/decorative" val="1"/>
              </a:ext>
            </a:extLst>
          </p:cNvPr>
          <p:cNvCxnSpPr>
            <a:cxnSpLocks/>
          </p:cNvCxnSpPr>
          <p:nvPr userDrawn="1"/>
        </p:nvCxnSpPr>
        <p:spPr>
          <a:xfrm flipH="1">
            <a:off x="8462964" y="5848350"/>
            <a:ext cx="3729036" cy="100965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F7B715CF-E60F-DDAE-369E-BCC2CE4FF958}"/>
              </a:ext>
              <a:ext uri="{C183D7F6-B498-43B3-948B-1728B52AA6E4}">
                <adec:decorative xmlns:adec="http://schemas.microsoft.com/office/drawing/2017/decorative" val="1"/>
              </a:ext>
            </a:extLst>
          </p:cNvPr>
          <p:cNvCxnSpPr>
            <a:cxnSpLocks/>
          </p:cNvCxnSpPr>
          <p:nvPr userDrawn="1"/>
        </p:nvCxnSpPr>
        <p:spPr>
          <a:xfrm flipH="1">
            <a:off x="11543158" y="1647825"/>
            <a:ext cx="648842" cy="5210175"/>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2BD8F5F-4228-6BB9-5EA6-553590898242}"/>
              </a:ext>
              <a:ext uri="{C183D7F6-B498-43B3-948B-1728B52AA6E4}">
                <adec:decorative xmlns:adec="http://schemas.microsoft.com/office/drawing/2017/decorative" val="1"/>
              </a:ext>
            </a:extLst>
          </p:cNvPr>
          <p:cNvCxnSpPr>
            <a:cxnSpLocks/>
          </p:cNvCxnSpPr>
          <p:nvPr userDrawn="1"/>
        </p:nvCxnSpPr>
        <p:spPr>
          <a:xfrm flipH="1" flipV="1">
            <a:off x="10781554" y="0"/>
            <a:ext cx="1410446" cy="425834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F721F95-97C0-7151-B9F6-C088CEA1A7F8}"/>
              </a:ext>
              <a:ext uri="{C183D7F6-B498-43B3-948B-1728B52AA6E4}">
                <adec:decorative xmlns:adec="http://schemas.microsoft.com/office/drawing/2017/decorative" val="1"/>
              </a:ext>
            </a:extLst>
          </p:cNvPr>
          <p:cNvCxnSpPr>
            <a:cxnSpLocks/>
          </p:cNvCxnSpPr>
          <p:nvPr userDrawn="1"/>
        </p:nvCxnSpPr>
        <p:spPr>
          <a:xfrm flipH="1" flipV="1">
            <a:off x="6529388" y="-4763"/>
            <a:ext cx="5662612" cy="931975"/>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sp>
        <p:nvSpPr>
          <p:cNvPr id="14" name="Picture Placeholder 13">
            <a:extLst>
              <a:ext uri="{FF2B5EF4-FFF2-40B4-BE49-F238E27FC236}">
                <a16:creationId xmlns:a16="http://schemas.microsoft.com/office/drawing/2014/main" id="{978AD50A-9C6A-454B-0CAD-EAB518440143}"/>
              </a:ext>
            </a:extLst>
          </p:cNvPr>
          <p:cNvSpPr>
            <a:spLocks noGrp="1"/>
          </p:cNvSpPr>
          <p:nvPr>
            <p:ph type="pic" sz="quarter" idx="10"/>
          </p:nvPr>
        </p:nvSpPr>
        <p:spPr>
          <a:xfrm>
            <a:off x="3810" y="0"/>
            <a:ext cx="7816995" cy="6858000"/>
          </a:xfrm>
          <a:custGeom>
            <a:avLst/>
            <a:gdLst>
              <a:gd name="connsiteX0" fmla="*/ 0 w 7813675"/>
              <a:gd name="connsiteY0" fmla="*/ 0 h 6903720"/>
              <a:gd name="connsiteX1" fmla="*/ 7813675 w 7813675"/>
              <a:gd name="connsiteY1" fmla="*/ 0 h 6903720"/>
              <a:gd name="connsiteX2" fmla="*/ 7813675 w 7813675"/>
              <a:gd name="connsiteY2" fmla="*/ 6903720 h 6903720"/>
              <a:gd name="connsiteX3" fmla="*/ 0 w 7813675"/>
              <a:gd name="connsiteY3" fmla="*/ 6903720 h 6903720"/>
              <a:gd name="connsiteX4" fmla="*/ 0 w 7813675"/>
              <a:gd name="connsiteY4" fmla="*/ 0 h 6903720"/>
              <a:gd name="connsiteX0" fmla="*/ 0 w 7813675"/>
              <a:gd name="connsiteY0" fmla="*/ 0 h 6903720"/>
              <a:gd name="connsiteX1" fmla="*/ 7813675 w 7813675"/>
              <a:gd name="connsiteY1" fmla="*/ 0 h 6903720"/>
              <a:gd name="connsiteX2" fmla="*/ 7813675 w 7813675"/>
              <a:gd name="connsiteY2" fmla="*/ 6903720 h 6903720"/>
              <a:gd name="connsiteX3" fmla="*/ 798854 w 7813675"/>
              <a:gd name="connsiteY3" fmla="*/ 6867163 h 6903720"/>
              <a:gd name="connsiteX4" fmla="*/ 0 w 7813675"/>
              <a:gd name="connsiteY4" fmla="*/ 6903720 h 6903720"/>
              <a:gd name="connsiteX5" fmla="*/ 0 w 7813675"/>
              <a:gd name="connsiteY5" fmla="*/ 0 h 6903720"/>
              <a:gd name="connsiteX0" fmla="*/ 0 w 7813675"/>
              <a:gd name="connsiteY0" fmla="*/ 0 h 6907803"/>
              <a:gd name="connsiteX1" fmla="*/ 7813675 w 7813675"/>
              <a:gd name="connsiteY1" fmla="*/ 0 h 6907803"/>
              <a:gd name="connsiteX2" fmla="*/ 7813675 w 7813675"/>
              <a:gd name="connsiteY2" fmla="*/ 6903720 h 6907803"/>
              <a:gd name="connsiteX3" fmla="*/ 809014 w 7813675"/>
              <a:gd name="connsiteY3" fmla="*/ 6907803 h 6907803"/>
              <a:gd name="connsiteX4" fmla="*/ 0 w 7813675"/>
              <a:gd name="connsiteY4" fmla="*/ 6903720 h 6907803"/>
              <a:gd name="connsiteX5" fmla="*/ 0 w 7813675"/>
              <a:gd name="connsiteY5" fmla="*/ 0 h 6907803"/>
              <a:gd name="connsiteX0" fmla="*/ 0 w 7813675"/>
              <a:gd name="connsiteY0" fmla="*/ 0 h 6903720"/>
              <a:gd name="connsiteX1" fmla="*/ 7813675 w 7813675"/>
              <a:gd name="connsiteY1" fmla="*/ 0 h 6903720"/>
              <a:gd name="connsiteX2" fmla="*/ 7813675 w 7813675"/>
              <a:gd name="connsiteY2" fmla="*/ 6903720 h 6903720"/>
              <a:gd name="connsiteX3" fmla="*/ 809014 w 7813675"/>
              <a:gd name="connsiteY3" fmla="*/ 6887483 h 6903720"/>
              <a:gd name="connsiteX4" fmla="*/ 0 w 7813675"/>
              <a:gd name="connsiteY4" fmla="*/ 6903720 h 6903720"/>
              <a:gd name="connsiteX5" fmla="*/ 0 w 7813675"/>
              <a:gd name="connsiteY5" fmla="*/ 0 h 6903720"/>
              <a:gd name="connsiteX0" fmla="*/ 0 w 7813675"/>
              <a:gd name="connsiteY0" fmla="*/ 0 h 6903720"/>
              <a:gd name="connsiteX1" fmla="*/ 7813675 w 7813675"/>
              <a:gd name="connsiteY1" fmla="*/ 0 h 6903720"/>
              <a:gd name="connsiteX2" fmla="*/ 7813675 w 7813675"/>
              <a:gd name="connsiteY2" fmla="*/ 6903720 h 6903720"/>
              <a:gd name="connsiteX3" fmla="*/ 809014 w 7813675"/>
              <a:gd name="connsiteY3" fmla="*/ 6887483 h 6903720"/>
              <a:gd name="connsiteX4" fmla="*/ 0 w 7813675"/>
              <a:gd name="connsiteY4" fmla="*/ 6903720 h 6903720"/>
              <a:gd name="connsiteX5" fmla="*/ 0 w 7813675"/>
              <a:gd name="connsiteY5" fmla="*/ 0 h 6903720"/>
              <a:gd name="connsiteX0" fmla="*/ 0 w 7813675"/>
              <a:gd name="connsiteY0" fmla="*/ 0 h 6903720"/>
              <a:gd name="connsiteX1" fmla="*/ 7813675 w 7813675"/>
              <a:gd name="connsiteY1" fmla="*/ 0 h 6903720"/>
              <a:gd name="connsiteX2" fmla="*/ 7813675 w 7813675"/>
              <a:gd name="connsiteY2" fmla="*/ 6903720 h 6903720"/>
              <a:gd name="connsiteX3" fmla="*/ 809014 w 7813675"/>
              <a:gd name="connsiteY3" fmla="*/ 6898913 h 6903720"/>
              <a:gd name="connsiteX4" fmla="*/ 0 w 7813675"/>
              <a:gd name="connsiteY4" fmla="*/ 6903720 h 6903720"/>
              <a:gd name="connsiteX5" fmla="*/ 0 w 7813675"/>
              <a:gd name="connsiteY5" fmla="*/ 0 h 6903720"/>
              <a:gd name="connsiteX0" fmla="*/ 0 w 7813675"/>
              <a:gd name="connsiteY0" fmla="*/ 0 h 6903720"/>
              <a:gd name="connsiteX1" fmla="*/ 7813675 w 7813675"/>
              <a:gd name="connsiteY1" fmla="*/ 0 h 6903720"/>
              <a:gd name="connsiteX2" fmla="*/ 7813675 w 7813675"/>
              <a:gd name="connsiteY2" fmla="*/ 6903720 h 6903720"/>
              <a:gd name="connsiteX3" fmla="*/ 740434 w 7813675"/>
              <a:gd name="connsiteY3" fmla="*/ 6898913 h 6903720"/>
              <a:gd name="connsiteX4" fmla="*/ 0 w 7813675"/>
              <a:gd name="connsiteY4" fmla="*/ 6903720 h 6903720"/>
              <a:gd name="connsiteX5" fmla="*/ 0 w 7813675"/>
              <a:gd name="connsiteY5" fmla="*/ 0 h 6903720"/>
              <a:gd name="connsiteX0" fmla="*/ 0 w 7813675"/>
              <a:gd name="connsiteY0" fmla="*/ 0 h 6907385"/>
              <a:gd name="connsiteX1" fmla="*/ 7813675 w 7813675"/>
              <a:gd name="connsiteY1" fmla="*/ 0 h 6907385"/>
              <a:gd name="connsiteX2" fmla="*/ 7813675 w 7813675"/>
              <a:gd name="connsiteY2" fmla="*/ 6903720 h 6907385"/>
              <a:gd name="connsiteX3" fmla="*/ 6359380 w 7813675"/>
              <a:gd name="connsiteY3" fmla="*/ 6907385 h 6907385"/>
              <a:gd name="connsiteX4" fmla="*/ 740434 w 7813675"/>
              <a:gd name="connsiteY4" fmla="*/ 6898913 h 6907385"/>
              <a:gd name="connsiteX5" fmla="*/ 0 w 7813675"/>
              <a:gd name="connsiteY5" fmla="*/ 6903720 h 6907385"/>
              <a:gd name="connsiteX6" fmla="*/ 0 w 7813675"/>
              <a:gd name="connsiteY6" fmla="*/ 0 h 6907385"/>
              <a:gd name="connsiteX0" fmla="*/ 3320 w 7816995"/>
              <a:gd name="connsiteY0" fmla="*/ 0 h 6907385"/>
              <a:gd name="connsiteX1" fmla="*/ 7816995 w 7816995"/>
              <a:gd name="connsiteY1" fmla="*/ 0 h 6907385"/>
              <a:gd name="connsiteX2" fmla="*/ 7816995 w 7816995"/>
              <a:gd name="connsiteY2" fmla="*/ 6903720 h 6907385"/>
              <a:gd name="connsiteX3" fmla="*/ 6362700 w 7816995"/>
              <a:gd name="connsiteY3" fmla="*/ 6907385 h 6907385"/>
              <a:gd name="connsiteX4" fmla="*/ 743754 w 7816995"/>
              <a:gd name="connsiteY4" fmla="*/ 6898913 h 6907385"/>
              <a:gd name="connsiteX5" fmla="*/ 3320 w 7816995"/>
              <a:gd name="connsiteY5" fmla="*/ 6903720 h 6907385"/>
              <a:gd name="connsiteX6" fmla="*/ 0 w 7816995"/>
              <a:gd name="connsiteY6" fmla="*/ 2510645 h 6907385"/>
              <a:gd name="connsiteX7" fmla="*/ 3320 w 7816995"/>
              <a:gd name="connsiteY7" fmla="*/ 0 h 6907385"/>
              <a:gd name="connsiteX0" fmla="*/ 3320 w 7816995"/>
              <a:gd name="connsiteY0" fmla="*/ 0 h 6907385"/>
              <a:gd name="connsiteX1" fmla="*/ 7816995 w 7816995"/>
              <a:gd name="connsiteY1" fmla="*/ 0 h 6907385"/>
              <a:gd name="connsiteX2" fmla="*/ 7816995 w 7816995"/>
              <a:gd name="connsiteY2" fmla="*/ 6903720 h 6907385"/>
              <a:gd name="connsiteX3" fmla="*/ 6362700 w 7816995"/>
              <a:gd name="connsiteY3" fmla="*/ 6907385 h 6907385"/>
              <a:gd name="connsiteX4" fmla="*/ 743754 w 7816995"/>
              <a:gd name="connsiteY4" fmla="*/ 6898913 h 6907385"/>
              <a:gd name="connsiteX5" fmla="*/ 2876060 w 7816995"/>
              <a:gd name="connsiteY5" fmla="*/ 4644390 h 6907385"/>
              <a:gd name="connsiteX6" fmla="*/ 0 w 7816995"/>
              <a:gd name="connsiteY6" fmla="*/ 2510645 h 6907385"/>
              <a:gd name="connsiteX7" fmla="*/ 3320 w 7816995"/>
              <a:gd name="connsiteY7" fmla="*/ 0 h 6907385"/>
              <a:gd name="connsiteX0" fmla="*/ 3320 w 7816995"/>
              <a:gd name="connsiteY0" fmla="*/ 0 h 6907385"/>
              <a:gd name="connsiteX1" fmla="*/ 7816995 w 7816995"/>
              <a:gd name="connsiteY1" fmla="*/ 0 h 6907385"/>
              <a:gd name="connsiteX2" fmla="*/ 7816995 w 7816995"/>
              <a:gd name="connsiteY2" fmla="*/ 6903720 h 6907385"/>
              <a:gd name="connsiteX3" fmla="*/ 6362700 w 7816995"/>
              <a:gd name="connsiteY3" fmla="*/ 6907385 h 6907385"/>
              <a:gd name="connsiteX4" fmla="*/ 743754 w 7816995"/>
              <a:gd name="connsiteY4" fmla="*/ 6898913 h 6907385"/>
              <a:gd name="connsiteX5" fmla="*/ 2876060 w 7816995"/>
              <a:gd name="connsiteY5" fmla="*/ 4644390 h 6907385"/>
              <a:gd name="connsiteX6" fmla="*/ 0 w 7816995"/>
              <a:gd name="connsiteY6" fmla="*/ 2510645 h 6907385"/>
              <a:gd name="connsiteX7" fmla="*/ 3320 w 7816995"/>
              <a:gd name="connsiteY7" fmla="*/ 0 h 6907385"/>
              <a:gd name="connsiteX0" fmla="*/ 3320 w 7816995"/>
              <a:gd name="connsiteY0" fmla="*/ 0 h 6907385"/>
              <a:gd name="connsiteX1" fmla="*/ 7816995 w 7816995"/>
              <a:gd name="connsiteY1" fmla="*/ 0 h 6907385"/>
              <a:gd name="connsiteX2" fmla="*/ 7816995 w 7816995"/>
              <a:gd name="connsiteY2" fmla="*/ 6903720 h 6907385"/>
              <a:gd name="connsiteX3" fmla="*/ 6362700 w 7816995"/>
              <a:gd name="connsiteY3" fmla="*/ 6907385 h 6907385"/>
              <a:gd name="connsiteX4" fmla="*/ 743754 w 7816995"/>
              <a:gd name="connsiteY4" fmla="*/ 6898913 h 6907385"/>
              <a:gd name="connsiteX5" fmla="*/ 2876060 w 7816995"/>
              <a:gd name="connsiteY5" fmla="*/ 4644390 h 6907385"/>
              <a:gd name="connsiteX6" fmla="*/ 0 w 7816995"/>
              <a:gd name="connsiteY6" fmla="*/ 2510645 h 6907385"/>
              <a:gd name="connsiteX7" fmla="*/ 3320 w 7816995"/>
              <a:gd name="connsiteY7" fmla="*/ 0 h 6907385"/>
              <a:gd name="connsiteX0" fmla="*/ 3320 w 7816995"/>
              <a:gd name="connsiteY0" fmla="*/ 0 h 6907385"/>
              <a:gd name="connsiteX1" fmla="*/ 7816995 w 7816995"/>
              <a:gd name="connsiteY1" fmla="*/ 0 h 6907385"/>
              <a:gd name="connsiteX2" fmla="*/ 2899555 w 7816995"/>
              <a:gd name="connsiteY2" fmla="*/ 4648200 h 6907385"/>
              <a:gd name="connsiteX3" fmla="*/ 6362700 w 7816995"/>
              <a:gd name="connsiteY3" fmla="*/ 6907385 h 6907385"/>
              <a:gd name="connsiteX4" fmla="*/ 743754 w 7816995"/>
              <a:gd name="connsiteY4" fmla="*/ 6898913 h 6907385"/>
              <a:gd name="connsiteX5" fmla="*/ 2876060 w 7816995"/>
              <a:gd name="connsiteY5" fmla="*/ 4644390 h 6907385"/>
              <a:gd name="connsiteX6" fmla="*/ 0 w 7816995"/>
              <a:gd name="connsiteY6" fmla="*/ 2510645 h 6907385"/>
              <a:gd name="connsiteX7" fmla="*/ 3320 w 7816995"/>
              <a:gd name="connsiteY7" fmla="*/ 0 h 6907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16995" h="6907385">
                <a:moveTo>
                  <a:pt x="3320" y="0"/>
                </a:moveTo>
                <a:lnTo>
                  <a:pt x="7816995" y="0"/>
                </a:lnTo>
                <a:lnTo>
                  <a:pt x="2899555" y="4648200"/>
                </a:lnTo>
                <a:lnTo>
                  <a:pt x="6362700" y="6907385"/>
                </a:lnTo>
                <a:lnTo>
                  <a:pt x="743754" y="6898913"/>
                </a:lnTo>
                <a:lnTo>
                  <a:pt x="2876060" y="4644390"/>
                </a:lnTo>
                <a:cubicBezTo>
                  <a:pt x="1610033" y="3689302"/>
                  <a:pt x="1117437" y="3324763"/>
                  <a:pt x="0" y="2510645"/>
                </a:cubicBezTo>
                <a:cubicBezTo>
                  <a:pt x="1107" y="1673763"/>
                  <a:pt x="2213" y="836882"/>
                  <a:pt x="3320" y="0"/>
                </a:cubicBezTo>
                <a:close/>
              </a:path>
            </a:pathLst>
          </a:custGeom>
          <a:solidFill>
            <a:schemeClr val="tx2"/>
          </a:solidFill>
          <a:ln w="22225">
            <a:noFill/>
          </a:ln>
        </p:spPr>
        <p:txBody>
          <a:bodyPr lIns="274320" tIns="274320">
            <a:normAutofit/>
          </a:bodyPr>
          <a:lstStyle>
            <a:lvl1pPr marL="0" indent="0">
              <a:buNone/>
              <a:defRPr sz="2000"/>
            </a:lvl1pPr>
          </a:lstStyle>
          <a:p>
            <a:r>
              <a:rPr lang="en-US"/>
              <a:t>Click icon to add picture</a:t>
            </a:r>
            <a:endParaRPr lang="en-US" dirty="0"/>
          </a:p>
        </p:txBody>
      </p:sp>
      <p:sp>
        <p:nvSpPr>
          <p:cNvPr id="2" name="Title 1">
            <a:extLst>
              <a:ext uri="{FF2B5EF4-FFF2-40B4-BE49-F238E27FC236}">
                <a16:creationId xmlns:a16="http://schemas.microsoft.com/office/drawing/2014/main" id="{F657BD59-35CC-9BB3-8621-6FA3356F81AA}"/>
              </a:ext>
            </a:extLst>
          </p:cNvPr>
          <p:cNvSpPr>
            <a:spLocks noGrp="1"/>
          </p:cNvSpPr>
          <p:nvPr>
            <p:ph type="title"/>
          </p:nvPr>
        </p:nvSpPr>
        <p:spPr>
          <a:xfrm>
            <a:off x="6080992" y="731562"/>
            <a:ext cx="4902843" cy="3526778"/>
          </a:xfrm>
          <a:noFill/>
        </p:spPr>
        <p:txBody>
          <a:bodyPr anchor="b">
            <a:noAutofit/>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772710C-A212-1B12-06CD-FA2A14F89D68}"/>
              </a:ext>
            </a:extLst>
          </p:cNvPr>
          <p:cNvSpPr>
            <a:spLocks noGrp="1"/>
          </p:cNvSpPr>
          <p:nvPr>
            <p:ph idx="1" hasCustomPrompt="1"/>
          </p:nvPr>
        </p:nvSpPr>
        <p:spPr>
          <a:xfrm>
            <a:off x="6080992" y="4373217"/>
            <a:ext cx="4902843" cy="1753221"/>
          </a:xfrm>
        </p:spPr>
        <p:txBody>
          <a:bodyPr anchor="t" anchorCtr="0">
            <a:normAutofit/>
          </a:bodyPr>
          <a:lstStyle>
            <a:lvl1pPr marL="0" indent="0">
              <a:spcBef>
                <a:spcPts val="1000"/>
              </a:spcBef>
              <a:buNone/>
              <a:defRPr sz="1800">
                <a:solidFill>
                  <a:schemeClr val="tx1"/>
                </a:solidFill>
              </a:defRPr>
            </a:lvl1pPr>
            <a:lvl2pPr>
              <a:spcBef>
                <a:spcPts val="1000"/>
              </a:spcBef>
              <a:defRPr sz="1600">
                <a:solidFill>
                  <a:schemeClr val="tx1"/>
                </a:solidFill>
              </a:defRPr>
            </a:lvl2pPr>
            <a:lvl3pPr>
              <a:spcBef>
                <a:spcPts val="1000"/>
              </a:spcBef>
              <a:defRPr sz="1400">
                <a:solidFill>
                  <a:schemeClr val="tx1"/>
                </a:solidFill>
              </a:defRPr>
            </a:lvl3pPr>
            <a:lvl4pPr>
              <a:spcBef>
                <a:spcPts val="1000"/>
              </a:spcBef>
              <a:defRPr sz="1200">
                <a:solidFill>
                  <a:schemeClr val="tx1"/>
                </a:solidFill>
              </a:defRPr>
            </a:lvl4pPr>
            <a:lvl5pPr>
              <a:spcBef>
                <a:spcPts val="1000"/>
              </a:spcBef>
              <a:defRPr sz="1200">
                <a:solidFill>
                  <a:schemeClr val="tx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317746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6D8061D-18C3-4F4F-85EF-561633F58754}" type="datetimeFigureOut">
              <a:rPr lang="en-US" smtClean="0"/>
              <a:t>2/5/2025</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27066274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6D8061D-18C3-4F4F-85EF-561633F58754}" type="datetimeFigureOut">
              <a:rPr lang="en-US" smtClean="0"/>
              <a:t>2/5/2025</a:t>
            </a:fld>
            <a:endParaRPr lang="en-US"/>
          </a:p>
        </p:txBody>
      </p:sp>
      <p:sp>
        <p:nvSpPr>
          <p:cNvPr id="6" name="Footer Placeholder 5"/>
          <p:cNvSpPr>
            <a:spLocks noGrp="1"/>
          </p:cNvSpPr>
          <p:nvPr>
            <p:ph type="ftr" sz="quarter" idx="11"/>
          </p:nvPr>
        </p:nvSpPr>
        <p:spPr/>
        <p:txBody>
          <a:bodyPr/>
          <a:lstStyle/>
          <a:p>
            <a:endParaRPr lang="en-US"/>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20726658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6D8061D-18C3-4F4F-85EF-561633F58754}" type="datetimeFigureOut">
              <a:rPr lang="en-US" smtClean="0"/>
              <a:t>2/5/2025</a:t>
            </a:fld>
            <a:endParaRPr lang="en-US"/>
          </a:p>
        </p:txBody>
      </p:sp>
      <p:sp>
        <p:nvSpPr>
          <p:cNvPr id="8" name="Footer Placeholder 7"/>
          <p:cNvSpPr>
            <a:spLocks noGrp="1"/>
          </p:cNvSpPr>
          <p:nvPr>
            <p:ph type="ftr" sz="quarter" idx="11"/>
          </p:nvPr>
        </p:nvSpPr>
        <p:spPr/>
        <p:txBody>
          <a:bodyPr/>
          <a:lstStyle/>
          <a:p>
            <a:endParaRPr lang="en-US"/>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15293627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6D8061D-18C3-4F4F-85EF-561633F58754}" type="datetimeFigureOut">
              <a:rPr lang="en-US" smtClean="0"/>
              <a:t>2/5/2025</a:t>
            </a:fld>
            <a:endParaRPr lang="en-US"/>
          </a:p>
        </p:txBody>
      </p:sp>
      <p:sp>
        <p:nvSpPr>
          <p:cNvPr id="4" name="Footer Placeholder 3"/>
          <p:cNvSpPr>
            <a:spLocks noGrp="1"/>
          </p:cNvSpPr>
          <p:nvPr>
            <p:ph type="ftr" sz="quarter" idx="11"/>
          </p:nvPr>
        </p:nvSpPr>
        <p:spPr/>
        <p:txBody>
          <a:bodyPr/>
          <a:lstStyle/>
          <a:p>
            <a:endParaRPr lang="en-US"/>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2025790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D8061D-18C3-4F4F-85EF-561633F58754}" type="datetimeFigureOut">
              <a:rPr lang="en-US" smtClean="0"/>
              <a:t>2/5/2025</a:t>
            </a:fld>
            <a:endParaRPr lang="en-US"/>
          </a:p>
        </p:txBody>
      </p:sp>
      <p:sp>
        <p:nvSpPr>
          <p:cNvPr id="3" name="Footer Placeholder 2"/>
          <p:cNvSpPr>
            <a:spLocks noGrp="1"/>
          </p:cNvSpPr>
          <p:nvPr>
            <p:ph type="ftr" sz="quarter" idx="11"/>
          </p:nvPr>
        </p:nvSpPr>
        <p:spPr/>
        <p:txBody>
          <a:bodyPr/>
          <a:lstStyle/>
          <a:p>
            <a:endParaRPr lang="en-US"/>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2289884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6D8061D-18C3-4F4F-85EF-561633F58754}" type="datetimeFigureOut">
              <a:rPr lang="en-US" smtClean="0"/>
              <a:t>2/5/2025</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14101434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6D8061D-18C3-4F4F-85EF-561633F58754}" type="datetimeFigureOut">
              <a:rPr lang="en-US" smtClean="0"/>
              <a:t>2/5/2025</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11257608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D6D8061D-18C3-4F4F-85EF-561633F58754}" type="datetimeFigureOut">
              <a:rPr lang="en-US" smtClean="0"/>
              <a:t>2/5/2025</a:t>
            </a:fld>
            <a:endParaRPr lang="en-US"/>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CBD12358-51D2-46B3-9BDE-DF29528B9454}" type="slidenum">
              <a:rPr lang="en-US" smtClean="0"/>
              <a:t>‹#›</a:t>
            </a:fld>
            <a:endParaRPr lang="en-US"/>
          </a:p>
        </p:txBody>
      </p:sp>
    </p:spTree>
    <p:extLst>
      <p:ext uri="{BB962C8B-B14F-4D97-AF65-F5344CB8AC3E}">
        <p14:creationId xmlns:p14="http://schemas.microsoft.com/office/powerpoint/2010/main" val="4021162977"/>
      </p:ext>
    </p:extLst>
  </p:cSld>
  <p:clrMap bg1="dk1" tx1="lt1" bg2="dk2" tx2="lt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 id="2147483708" r:id="rId16"/>
    <p:sldLayoutId id="2147483709" r:id="rId17"/>
    <p:sldLayoutId id="2147483710" r:id="rId18"/>
    <p:sldLayoutId id="2147483711" r:id="rId19"/>
    <p:sldLayoutId id="2147483712" r:id="rId20"/>
    <p:sldLayoutId id="2147483713" r:id="rId21"/>
    <p:sldLayoutId id="2147483714" r:id="rId22"/>
    <p:sldLayoutId id="2147483715" r:id="rId23"/>
    <p:sldLayoutId id="2147483716" r:id="rId24"/>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0.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hyperlink" Target="mailto:info@coremanagement.ca" TargetMode="External"/><Relationship Id="rId2" Type="http://schemas.openxmlformats.org/officeDocument/2006/relationships/notesSlide" Target="../notesSlides/notesSlide5.xml"/><Relationship Id="rId1" Type="http://schemas.openxmlformats.org/officeDocument/2006/relationships/slideLayout" Target="../slideLayouts/slideLayout21.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3" Type="http://schemas.openxmlformats.org/officeDocument/2006/relationships/hyperlink" Target="mailto:info@coremanagement.ca" TargetMode="External"/><Relationship Id="rId2" Type="http://schemas.openxmlformats.org/officeDocument/2006/relationships/notesSlide" Target="../notesSlides/notesSlide7.xml"/><Relationship Id="rId1" Type="http://schemas.openxmlformats.org/officeDocument/2006/relationships/slideLayout" Target="../slideLayouts/slideLayout23.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4.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6FEC93CF-2672-7D78-F278-58C5E012E0DF}"/>
              </a:ext>
            </a:extLst>
          </p:cNvPr>
          <p:cNvSpPr>
            <a:spLocks noGrp="1"/>
          </p:cNvSpPr>
          <p:nvPr>
            <p:ph type="ctrTitle"/>
          </p:nvPr>
        </p:nvSpPr>
        <p:spPr>
          <a:xfrm>
            <a:off x="1562100" y="1549360"/>
            <a:ext cx="4046608" cy="3975140"/>
          </a:xfrm>
          <a:effectLst>
            <a:softEdge rad="0"/>
          </a:effectLst>
        </p:spPr>
        <p:txBody>
          <a:bodyPr vert="horz" lIns="91440" tIns="45720" rIns="91440" bIns="45720" rtlCol="0" anchor="b">
            <a:normAutofit/>
          </a:bodyPr>
          <a:lstStyle/>
          <a:p>
            <a:pPr algn="ctr">
              <a:lnSpc>
                <a:spcPct val="90000"/>
              </a:lnSpc>
            </a:pPr>
            <a:r>
              <a:rPr lang="en-US" sz="3700" dirty="0">
                <a:solidFill>
                  <a:schemeClr val="tx1">
                    <a:lumMod val="85000"/>
                    <a:lumOff val="15000"/>
                  </a:schemeClr>
                </a:solidFill>
                <a:effectLst>
                  <a:reflection blurRad="1270000" stA="45000" endPos="65000" dist="50800" dir="5400000" sy="-100000" algn="bl" rotWithShape="0"/>
                </a:effectLst>
              </a:rPr>
              <a:t>WELCOME TO one at Windermere</a:t>
            </a:r>
            <a:br>
              <a:rPr lang="en-US" sz="3700" dirty="0">
                <a:solidFill>
                  <a:schemeClr val="tx1">
                    <a:lumMod val="85000"/>
                    <a:lumOff val="15000"/>
                  </a:schemeClr>
                </a:solidFill>
                <a:effectLst>
                  <a:reflection blurRad="1270000" stA="45000" endPos="65000" dist="50800" dir="5400000" sy="-100000" algn="bl" rotWithShape="0"/>
                </a:effectLst>
              </a:rPr>
            </a:br>
            <a:r>
              <a:rPr lang="en-US" sz="3700" dirty="0">
                <a:solidFill>
                  <a:schemeClr val="tx1">
                    <a:lumMod val="85000"/>
                    <a:lumOff val="15000"/>
                  </a:schemeClr>
                </a:solidFill>
                <a:effectLst>
                  <a:reflection blurRad="1270000" stA="45000" endPos="65000" dist="50800" dir="5400000" sy="-100000" algn="bl" rotWithShape="0"/>
                </a:effectLst>
              </a:rPr>
              <a:t>AND </a:t>
            </a:r>
            <a:br>
              <a:rPr lang="en-US" sz="3700" dirty="0">
                <a:solidFill>
                  <a:schemeClr val="tx1">
                    <a:lumMod val="85000"/>
                    <a:lumOff val="15000"/>
                  </a:schemeClr>
                </a:solidFill>
                <a:effectLst>
                  <a:reflection blurRad="1270000" stA="45000" endPos="65000" dist="50800" dir="5400000" sy="-100000" algn="bl" rotWithShape="0"/>
                </a:effectLst>
              </a:rPr>
            </a:br>
            <a:r>
              <a:rPr lang="en-US" sz="3700" dirty="0">
                <a:solidFill>
                  <a:schemeClr val="tx1">
                    <a:lumMod val="85000"/>
                    <a:lumOff val="15000"/>
                  </a:schemeClr>
                </a:solidFill>
                <a:effectLst>
                  <a:reflection blurRad="1270000" stA="45000" endPos="65000" dist="50800" dir="5400000" sy="-100000" algn="bl" rotWithShape="0"/>
                </a:effectLst>
              </a:rPr>
              <a:t>one HOMEOWNERS ASSOCIATION</a:t>
            </a:r>
          </a:p>
        </p:txBody>
      </p:sp>
      <p:pic>
        <p:nvPicPr>
          <p:cNvPr id="8" name="Picture 7">
            <a:extLst>
              <a:ext uri="{FF2B5EF4-FFF2-40B4-BE49-F238E27FC236}">
                <a16:creationId xmlns:a16="http://schemas.microsoft.com/office/drawing/2014/main" id="{89809987-FA71-4D33-E299-BF48A92B9257}"/>
              </a:ext>
            </a:extLst>
          </p:cNvPr>
          <p:cNvPicPr>
            <a:picLocks noChangeAspect="1"/>
          </p:cNvPicPr>
          <p:nvPr/>
        </p:nvPicPr>
        <p:blipFill>
          <a:blip r:embed="rId3"/>
          <a:stretch>
            <a:fillRect/>
          </a:stretch>
        </p:blipFill>
        <p:spPr>
          <a:xfrm>
            <a:off x="5516710" y="384048"/>
            <a:ext cx="6519010" cy="5724144"/>
          </a:xfrm>
          <a:prstGeom prst="rect">
            <a:avLst/>
          </a:prstGeom>
        </p:spPr>
      </p:pic>
    </p:spTree>
    <p:extLst>
      <p:ext uri="{BB962C8B-B14F-4D97-AF65-F5344CB8AC3E}">
        <p14:creationId xmlns:p14="http://schemas.microsoft.com/office/powerpoint/2010/main" val="3078994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9"/>
                                        </p:tgtEl>
                                        <p:attrNameLst>
                                          <p:attrName>style.visibility</p:attrName>
                                        </p:attrNameLst>
                                      </p:cBhvr>
                                      <p:to>
                                        <p:strVal val="visible"/>
                                      </p:to>
                                    </p:set>
                                    <p:animEffect transition="in" filter="fade">
                                      <p:cBhvr>
                                        <p:cTn id="7" dur="7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4" name="Group 323">
            <a:extLst>
              <a:ext uri="{FF2B5EF4-FFF2-40B4-BE49-F238E27FC236}">
                <a16:creationId xmlns:a16="http://schemas.microsoft.com/office/drawing/2014/main" id="{7398C59F-5A18-487B-91D6-B955AACF2E5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66" name="Freeform 11">
              <a:extLst>
                <a:ext uri="{FF2B5EF4-FFF2-40B4-BE49-F238E27FC236}">
                  <a16:creationId xmlns:a16="http://schemas.microsoft.com/office/drawing/2014/main" id="{0557FAFE-C7C3-47EC-A4F5-9B21663192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167" name="Freeform 12">
              <a:extLst>
                <a:ext uri="{FF2B5EF4-FFF2-40B4-BE49-F238E27FC236}">
                  <a16:creationId xmlns:a16="http://schemas.microsoft.com/office/drawing/2014/main" id="{95BC28FB-3882-4674-9D79-EA58BEB7C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168" name="Freeform 13">
              <a:extLst>
                <a:ext uri="{FF2B5EF4-FFF2-40B4-BE49-F238E27FC236}">
                  <a16:creationId xmlns:a16="http://schemas.microsoft.com/office/drawing/2014/main" id="{9C6EC892-83F9-402F-8552-0AD7C0556E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169" name="Freeform 14">
              <a:extLst>
                <a:ext uri="{FF2B5EF4-FFF2-40B4-BE49-F238E27FC236}">
                  <a16:creationId xmlns:a16="http://schemas.microsoft.com/office/drawing/2014/main" id="{18387766-037C-4EF0-8471-D19CBF2A4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170" name="Freeform 15">
              <a:extLst>
                <a:ext uri="{FF2B5EF4-FFF2-40B4-BE49-F238E27FC236}">
                  <a16:creationId xmlns:a16="http://schemas.microsoft.com/office/drawing/2014/main" id="{1E364F38-6F3A-476A-93E6-962EA817C4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171" name="Freeform 16">
              <a:extLst>
                <a:ext uri="{FF2B5EF4-FFF2-40B4-BE49-F238E27FC236}">
                  <a16:creationId xmlns:a16="http://schemas.microsoft.com/office/drawing/2014/main" id="{35C335A4-1E67-4293-8BE2-DFB085D4FB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172" name="Freeform 17">
              <a:extLst>
                <a:ext uri="{FF2B5EF4-FFF2-40B4-BE49-F238E27FC236}">
                  <a16:creationId xmlns:a16="http://schemas.microsoft.com/office/drawing/2014/main" id="{9A8A0F10-2C98-4297-9F92-5D95533927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173" name="Freeform 18">
              <a:extLst>
                <a:ext uri="{FF2B5EF4-FFF2-40B4-BE49-F238E27FC236}">
                  <a16:creationId xmlns:a16="http://schemas.microsoft.com/office/drawing/2014/main" id="{C3B112A3-006E-4008-A778-DB5F6A09D5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174" name="Freeform 19">
              <a:extLst>
                <a:ext uri="{FF2B5EF4-FFF2-40B4-BE49-F238E27FC236}">
                  <a16:creationId xmlns:a16="http://schemas.microsoft.com/office/drawing/2014/main" id="{E5E62767-5C25-4C49-9568-432433A3C5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175" name="Freeform 20">
              <a:extLst>
                <a:ext uri="{FF2B5EF4-FFF2-40B4-BE49-F238E27FC236}">
                  <a16:creationId xmlns:a16="http://schemas.microsoft.com/office/drawing/2014/main" id="{598EC006-77B1-42BA-B815-66CCB9B170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176" name="Freeform 21">
              <a:extLst>
                <a:ext uri="{FF2B5EF4-FFF2-40B4-BE49-F238E27FC236}">
                  <a16:creationId xmlns:a16="http://schemas.microsoft.com/office/drawing/2014/main" id="{A144ED09-DA06-491D-95A8-AB3DED4329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177" name="Freeform 22">
              <a:extLst>
                <a:ext uri="{FF2B5EF4-FFF2-40B4-BE49-F238E27FC236}">
                  <a16:creationId xmlns:a16="http://schemas.microsoft.com/office/drawing/2014/main" id="{1CB00BD2-11CD-4A38-8F38-02B0D1105E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grpSp>
        <p:nvGrpSpPr>
          <p:cNvPr id="325" name="Group 324">
            <a:extLst>
              <a:ext uri="{FF2B5EF4-FFF2-40B4-BE49-F238E27FC236}">
                <a16:creationId xmlns:a16="http://schemas.microsoft.com/office/drawing/2014/main" id="{520234FB-542E-4550-9C2F-1B56FD41A1C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180" name="Freeform 27">
              <a:extLst>
                <a:ext uri="{FF2B5EF4-FFF2-40B4-BE49-F238E27FC236}">
                  <a16:creationId xmlns:a16="http://schemas.microsoft.com/office/drawing/2014/main" id="{41FCE1F3-DEB3-47CD-90FF-7DABB4AF45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181" name="Freeform 28">
              <a:extLst>
                <a:ext uri="{FF2B5EF4-FFF2-40B4-BE49-F238E27FC236}">
                  <a16:creationId xmlns:a16="http://schemas.microsoft.com/office/drawing/2014/main" id="{5708E488-C19B-452C-B197-6F1C34F6E7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182" name="Freeform 29">
              <a:extLst>
                <a:ext uri="{FF2B5EF4-FFF2-40B4-BE49-F238E27FC236}">
                  <a16:creationId xmlns:a16="http://schemas.microsoft.com/office/drawing/2014/main" id="{89D3FD25-890E-4981-A71D-EE796873D7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183" name="Freeform 30">
              <a:extLst>
                <a:ext uri="{FF2B5EF4-FFF2-40B4-BE49-F238E27FC236}">
                  <a16:creationId xmlns:a16="http://schemas.microsoft.com/office/drawing/2014/main" id="{51B5414C-556A-47CB-8EE2-974A85A7A4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184" name="Freeform 31">
              <a:extLst>
                <a:ext uri="{FF2B5EF4-FFF2-40B4-BE49-F238E27FC236}">
                  <a16:creationId xmlns:a16="http://schemas.microsoft.com/office/drawing/2014/main" id="{1C02B20C-2B27-4B75-8AEE-A5D2E2674B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185" name="Freeform 32">
              <a:extLst>
                <a:ext uri="{FF2B5EF4-FFF2-40B4-BE49-F238E27FC236}">
                  <a16:creationId xmlns:a16="http://schemas.microsoft.com/office/drawing/2014/main" id="{54427714-F9AA-4F93-BD1D-400F1EA93F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186" name="Freeform 33">
              <a:extLst>
                <a:ext uri="{FF2B5EF4-FFF2-40B4-BE49-F238E27FC236}">
                  <a16:creationId xmlns:a16="http://schemas.microsoft.com/office/drawing/2014/main" id="{28A77D6A-9E81-497F-ABCC-2695BB5ADD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187" name="Freeform 34">
              <a:extLst>
                <a:ext uri="{FF2B5EF4-FFF2-40B4-BE49-F238E27FC236}">
                  <a16:creationId xmlns:a16="http://schemas.microsoft.com/office/drawing/2014/main" id="{2A1533BA-1478-4F7C-8E24-3F3E905050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188" name="Freeform 35">
              <a:extLst>
                <a:ext uri="{FF2B5EF4-FFF2-40B4-BE49-F238E27FC236}">
                  <a16:creationId xmlns:a16="http://schemas.microsoft.com/office/drawing/2014/main" id="{39686201-E633-40FD-A80A-1E28AD52E3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189" name="Freeform 36">
              <a:extLst>
                <a:ext uri="{FF2B5EF4-FFF2-40B4-BE49-F238E27FC236}">
                  <a16:creationId xmlns:a16="http://schemas.microsoft.com/office/drawing/2014/main" id="{76A215C2-F590-4938-810B-F8A79366C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190" name="Freeform 37">
              <a:extLst>
                <a:ext uri="{FF2B5EF4-FFF2-40B4-BE49-F238E27FC236}">
                  <a16:creationId xmlns:a16="http://schemas.microsoft.com/office/drawing/2014/main" id="{85F418E7-330D-4002-8EC8-33C1A897FF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191" name="Freeform 38">
              <a:extLst>
                <a:ext uri="{FF2B5EF4-FFF2-40B4-BE49-F238E27FC236}">
                  <a16:creationId xmlns:a16="http://schemas.microsoft.com/office/drawing/2014/main" id="{8FFE669A-54C9-4436-9566-C5A90F16DB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326" name="Rectangle 325">
            <a:extLst>
              <a:ext uri="{FF2B5EF4-FFF2-40B4-BE49-F238E27FC236}">
                <a16:creationId xmlns:a16="http://schemas.microsoft.com/office/drawing/2014/main" id="{DE91395A-2D18-4AF6-A0AC-AAA7189FE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27" name="Freeform 11">
            <a:extLst>
              <a:ext uri="{FF2B5EF4-FFF2-40B4-BE49-F238E27FC236}">
                <a16:creationId xmlns:a16="http://schemas.microsoft.com/office/drawing/2014/main" id="{A57352BE-A213-4040-BE8E-D4A925AD9D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US"/>
          </a:p>
        </p:txBody>
      </p:sp>
      <p:pic>
        <p:nvPicPr>
          <p:cNvPr id="25" name="Picture Placeholder 6">
            <a:extLst>
              <a:ext uri="{FF2B5EF4-FFF2-40B4-BE49-F238E27FC236}">
                <a16:creationId xmlns:a16="http://schemas.microsoft.com/office/drawing/2014/main" id="{086C9520-C924-5732-CC82-F0C4A533D4E2}"/>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5606" t="210" r="-5207" b="-210"/>
          <a:stretch/>
        </p:blipFill>
        <p:spPr>
          <a:xfrm>
            <a:off x="4897151" y="9233"/>
            <a:ext cx="13279038" cy="6857990"/>
          </a:xfrm>
          <a:prstGeom prst="rect">
            <a:avLst/>
          </a:prstGeom>
          <a:effectLst>
            <a:outerShdw blurRad="50800" dist="50800" dir="5400000" algn="ctr" rotWithShape="0">
              <a:srgbClr val="000000"/>
            </a:outerShdw>
          </a:effectLst>
        </p:spPr>
      </p:pic>
      <p:sp useBgFill="1">
        <p:nvSpPr>
          <p:cNvPr id="328" name="Freeform: Shape 327">
            <a:extLst>
              <a:ext uri="{FF2B5EF4-FFF2-40B4-BE49-F238E27FC236}">
                <a16:creationId xmlns:a16="http://schemas.microsoft.com/office/drawing/2014/main" id="{23C7736A-5A08-4021-9AB6-390DFF506A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0"/>
            <a:ext cx="8170246" cy="6858000"/>
          </a:xfrm>
          <a:custGeom>
            <a:avLst/>
            <a:gdLst>
              <a:gd name="connsiteX0" fmla="*/ 4738960 w 8170246"/>
              <a:gd name="connsiteY0" fmla="*/ 0 h 6858000"/>
              <a:gd name="connsiteX1" fmla="*/ 4862151 w 8170246"/>
              <a:gd name="connsiteY1" fmla="*/ 0 h 6858000"/>
              <a:gd name="connsiteX2" fmla="*/ 8088169 w 8170246"/>
              <a:gd name="connsiteY2" fmla="*/ 3226735 h 6858000"/>
              <a:gd name="connsiteX3" fmla="*/ 8088169 w 8170246"/>
              <a:gd name="connsiteY3" fmla="*/ 3626507 h 6858000"/>
              <a:gd name="connsiteX4" fmla="*/ 4857393 w 8170246"/>
              <a:gd name="connsiteY4" fmla="*/ 6858000 h 6858000"/>
              <a:gd name="connsiteX5" fmla="*/ 4783581 w 8170246"/>
              <a:gd name="connsiteY5" fmla="*/ 6858000 h 6858000"/>
              <a:gd name="connsiteX6" fmla="*/ 4734202 w 8170246"/>
              <a:gd name="connsiteY6" fmla="*/ 6858000 h 6858000"/>
              <a:gd name="connsiteX7" fmla="*/ 7964978 w 8170246"/>
              <a:gd name="connsiteY7" fmla="*/ 3626507 h 6858000"/>
              <a:gd name="connsiteX8" fmla="*/ 7964978 w 8170246"/>
              <a:gd name="connsiteY8" fmla="*/ 3226735 h 6858000"/>
              <a:gd name="connsiteX9" fmla="*/ 4738960 w 8170246"/>
              <a:gd name="connsiteY9" fmla="*/ 0 h 6858000"/>
              <a:gd name="connsiteX10" fmla="*/ 0 w 8170246"/>
              <a:gd name="connsiteY10" fmla="*/ 0 h 6858000"/>
              <a:gd name="connsiteX11" fmla="*/ 98791 w 8170246"/>
              <a:gd name="connsiteY11" fmla="*/ 0 h 6858000"/>
              <a:gd name="connsiteX12" fmla="*/ 4456718 w 8170246"/>
              <a:gd name="connsiteY12" fmla="*/ 0 h 6858000"/>
              <a:gd name="connsiteX13" fmla="*/ 4603489 w 8170246"/>
              <a:gd name="connsiteY13" fmla="*/ 0 h 6858000"/>
              <a:gd name="connsiteX14" fmla="*/ 7829507 w 8170246"/>
              <a:gd name="connsiteY14" fmla="*/ 3226735 h 6858000"/>
              <a:gd name="connsiteX15" fmla="*/ 7829507 w 8170246"/>
              <a:gd name="connsiteY15" fmla="*/ 3626507 h 6858000"/>
              <a:gd name="connsiteX16" fmla="*/ 4598731 w 8170246"/>
              <a:gd name="connsiteY16" fmla="*/ 6858000 h 6858000"/>
              <a:gd name="connsiteX17" fmla="*/ 4540663 w 8170246"/>
              <a:gd name="connsiteY17" fmla="*/ 6858000 h 6858000"/>
              <a:gd name="connsiteX18" fmla="*/ 133398 w 8170246"/>
              <a:gd name="connsiteY18" fmla="*/ 6858000 h 6858000"/>
              <a:gd name="connsiteX19" fmla="*/ 0 w 8170246"/>
              <a:gd name="connsiteY1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170246" h="6858000">
                <a:moveTo>
                  <a:pt x="4738960" y="0"/>
                </a:moveTo>
                <a:lnTo>
                  <a:pt x="4862151" y="0"/>
                </a:lnTo>
                <a:cubicBezTo>
                  <a:pt x="4862151" y="0"/>
                  <a:pt x="4862151" y="0"/>
                  <a:pt x="8088169" y="3226735"/>
                </a:cubicBezTo>
                <a:cubicBezTo>
                  <a:pt x="8197606" y="3336196"/>
                  <a:pt x="8197606" y="3517045"/>
                  <a:pt x="8088169" y="3626507"/>
                </a:cubicBezTo>
                <a:cubicBezTo>
                  <a:pt x="8088169" y="3626507"/>
                  <a:pt x="8088169" y="3626507"/>
                  <a:pt x="4857393" y="6858000"/>
                </a:cubicBezTo>
                <a:cubicBezTo>
                  <a:pt x="4857393" y="6858000"/>
                  <a:pt x="4857393" y="6858000"/>
                  <a:pt x="4783581" y="6858000"/>
                </a:cubicBezTo>
                <a:lnTo>
                  <a:pt x="4734202" y="6858000"/>
                </a:lnTo>
                <a:cubicBezTo>
                  <a:pt x="7964978" y="3626507"/>
                  <a:pt x="7964978" y="3626507"/>
                  <a:pt x="7964978" y="3626507"/>
                </a:cubicBezTo>
                <a:cubicBezTo>
                  <a:pt x="8074415" y="3517045"/>
                  <a:pt x="8074415" y="3336196"/>
                  <a:pt x="7964978" y="3226735"/>
                </a:cubicBezTo>
                <a:cubicBezTo>
                  <a:pt x="4738960" y="0"/>
                  <a:pt x="4738960" y="0"/>
                  <a:pt x="4738960" y="0"/>
                </a:cubicBezTo>
                <a:close/>
                <a:moveTo>
                  <a:pt x="0" y="0"/>
                </a:moveTo>
                <a:lnTo>
                  <a:pt x="98791" y="0"/>
                </a:lnTo>
                <a:cubicBezTo>
                  <a:pt x="1075904" y="0"/>
                  <a:pt x="2469401" y="0"/>
                  <a:pt x="4456718" y="0"/>
                </a:cubicBezTo>
                <a:lnTo>
                  <a:pt x="4603489" y="0"/>
                </a:lnTo>
                <a:cubicBezTo>
                  <a:pt x="4603489" y="0"/>
                  <a:pt x="4603489" y="0"/>
                  <a:pt x="7829507" y="3226735"/>
                </a:cubicBezTo>
                <a:cubicBezTo>
                  <a:pt x="7938944" y="3336196"/>
                  <a:pt x="7938944" y="3517045"/>
                  <a:pt x="7829507" y="3626507"/>
                </a:cubicBezTo>
                <a:cubicBezTo>
                  <a:pt x="7829507" y="3626507"/>
                  <a:pt x="7829507" y="3626507"/>
                  <a:pt x="4598731" y="6858000"/>
                </a:cubicBezTo>
                <a:lnTo>
                  <a:pt x="4540663" y="6858000"/>
                </a:lnTo>
                <a:cubicBezTo>
                  <a:pt x="4077749" y="6858000"/>
                  <a:pt x="2938270" y="6858000"/>
                  <a:pt x="133398" y="6858000"/>
                </a:cubicBezTo>
                <a:lnTo>
                  <a:pt x="0" y="6858000"/>
                </a:lnTo>
                <a:close/>
              </a:path>
            </a:pathLst>
          </a:custGeom>
          <a:ln>
            <a:noFill/>
          </a:ln>
          <a:effectLst/>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anchor="t" anchorCtr="0" compatLnSpc="1">
            <a:prstTxWarp prst="textNoShape">
              <a:avLst/>
            </a:prstTxWarp>
            <a:noAutofit/>
          </a:bodyPr>
          <a:lstStyle/>
          <a:p>
            <a:endParaRPr lang="en-US" dirty="0"/>
          </a:p>
        </p:txBody>
      </p:sp>
      <p:sp>
        <p:nvSpPr>
          <p:cNvPr id="2" name="Title 1">
            <a:extLst>
              <a:ext uri="{FF2B5EF4-FFF2-40B4-BE49-F238E27FC236}">
                <a16:creationId xmlns:a16="http://schemas.microsoft.com/office/drawing/2014/main" id="{43C2181D-911C-1343-7267-E35AC86CCA0E}"/>
              </a:ext>
            </a:extLst>
          </p:cNvPr>
          <p:cNvSpPr>
            <a:spLocks noGrp="1"/>
          </p:cNvSpPr>
          <p:nvPr>
            <p:ph type="title"/>
          </p:nvPr>
        </p:nvSpPr>
        <p:spPr>
          <a:xfrm>
            <a:off x="1111678" y="528662"/>
            <a:ext cx="2887245" cy="1280890"/>
          </a:xfrm>
        </p:spPr>
        <p:txBody>
          <a:bodyPr vert="horz" lIns="91440" tIns="45720" rIns="91440" bIns="45720" rtlCol="0" anchor="t">
            <a:normAutofit/>
          </a:bodyPr>
          <a:lstStyle/>
          <a:p>
            <a:r>
              <a:rPr lang="en-US" dirty="0"/>
              <a:t>CONTENTS</a:t>
            </a:r>
          </a:p>
        </p:txBody>
      </p:sp>
      <p:sp>
        <p:nvSpPr>
          <p:cNvPr id="329" name="Rectangle 328">
            <a:extLst>
              <a:ext uri="{FF2B5EF4-FFF2-40B4-BE49-F238E27FC236}">
                <a16:creationId xmlns:a16="http://schemas.microsoft.com/office/drawing/2014/main" id="{433DF4D3-8A35-461A-ABE0-F56B78A137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30" name="Content Placeholder 2">
            <a:extLst>
              <a:ext uri="{FF2B5EF4-FFF2-40B4-BE49-F238E27FC236}">
                <a16:creationId xmlns:a16="http://schemas.microsoft.com/office/drawing/2014/main" id="{9BEA8735-F1DC-1DE6-0A38-429B2F660F8A}"/>
              </a:ext>
            </a:extLst>
          </p:cNvPr>
          <p:cNvSpPr>
            <a:spLocks noGrp="1"/>
          </p:cNvSpPr>
          <p:nvPr>
            <p:ph idx="1"/>
          </p:nvPr>
        </p:nvSpPr>
        <p:spPr>
          <a:xfrm>
            <a:off x="1150960" y="1318257"/>
            <a:ext cx="4625882" cy="4498145"/>
          </a:xfrm>
        </p:spPr>
        <p:txBody>
          <a:bodyPr vert="horz" lIns="91440" tIns="45720" rIns="91440" bIns="45720" rtlCol="0">
            <a:normAutofit fontScale="70000" lnSpcReduction="20000"/>
          </a:bodyPr>
          <a:lstStyle/>
          <a:p>
            <a:pPr marL="342900" indent="-228600">
              <a:lnSpc>
                <a:spcPct val="140000"/>
              </a:lnSpc>
              <a:buClr>
                <a:srgbClr val="58979E"/>
              </a:buClr>
              <a:buFont typeface="Wingdings 3" charset="2"/>
              <a:buChar char=""/>
            </a:pPr>
            <a:r>
              <a:rPr lang="en-US" sz="2100" dirty="0"/>
              <a:t>2026 Budget Letter</a:t>
            </a:r>
          </a:p>
          <a:p>
            <a:pPr marL="342900" indent="-228600">
              <a:lnSpc>
                <a:spcPct val="140000"/>
              </a:lnSpc>
              <a:buClr>
                <a:srgbClr val="58979E"/>
              </a:buClr>
              <a:buFont typeface="Wingdings 3" charset="2"/>
              <a:buChar char=""/>
            </a:pPr>
            <a:endParaRPr lang="en-US" sz="2100" dirty="0"/>
          </a:p>
          <a:p>
            <a:pPr marL="342900" indent="-228600">
              <a:lnSpc>
                <a:spcPct val="140000"/>
              </a:lnSpc>
              <a:buClr>
                <a:srgbClr val="58979E"/>
              </a:buClr>
              <a:buFont typeface="Wingdings 3" charset="2"/>
              <a:buChar char=""/>
            </a:pPr>
            <a:r>
              <a:rPr lang="en-US" sz="2100" dirty="0"/>
              <a:t>2026 Budget Breakdown</a:t>
            </a:r>
          </a:p>
          <a:p>
            <a:pPr marL="342900" indent="-228600">
              <a:lnSpc>
                <a:spcPct val="140000"/>
              </a:lnSpc>
              <a:buClr>
                <a:srgbClr val="58979E"/>
              </a:buClr>
              <a:buFont typeface="Wingdings 3" charset="2"/>
              <a:buChar char=""/>
            </a:pPr>
            <a:endParaRPr lang="en-US" sz="2100" dirty="0"/>
          </a:p>
          <a:p>
            <a:pPr marL="342900" indent="-228600">
              <a:lnSpc>
                <a:spcPct val="140000"/>
              </a:lnSpc>
              <a:buClr>
                <a:srgbClr val="58979E"/>
              </a:buClr>
              <a:buFont typeface="Wingdings 3" charset="2"/>
              <a:buChar char=""/>
            </a:pPr>
            <a:r>
              <a:rPr lang="en-US" sz="2100" dirty="0"/>
              <a:t>Your Invoice and How to Pay</a:t>
            </a:r>
          </a:p>
          <a:p>
            <a:pPr marL="342900" indent="-228600">
              <a:lnSpc>
                <a:spcPct val="140000"/>
              </a:lnSpc>
              <a:buClr>
                <a:srgbClr val="58979E"/>
              </a:buClr>
              <a:buFont typeface="Wingdings 3" charset="2"/>
              <a:buChar char=""/>
            </a:pPr>
            <a:endParaRPr lang="en-US" sz="2100" dirty="0"/>
          </a:p>
          <a:p>
            <a:pPr marL="342900" indent="-228600">
              <a:lnSpc>
                <a:spcPct val="140000"/>
              </a:lnSpc>
              <a:buClr>
                <a:srgbClr val="58979E"/>
              </a:buClr>
              <a:buFont typeface="Wingdings 3" charset="2"/>
              <a:buChar char=""/>
            </a:pPr>
            <a:r>
              <a:rPr lang="en-US" sz="2100" dirty="0"/>
              <a:t>Important Dates</a:t>
            </a:r>
          </a:p>
          <a:p>
            <a:pPr marL="342900" indent="-228600">
              <a:lnSpc>
                <a:spcPct val="140000"/>
              </a:lnSpc>
              <a:buClr>
                <a:srgbClr val="58979E"/>
              </a:buClr>
              <a:buFont typeface="Wingdings 3" charset="2"/>
              <a:buChar char=""/>
            </a:pPr>
            <a:endParaRPr lang="en-US" sz="2100" dirty="0"/>
          </a:p>
          <a:p>
            <a:pPr marL="342900" indent="-228600">
              <a:lnSpc>
                <a:spcPct val="140000"/>
              </a:lnSpc>
              <a:buClr>
                <a:srgbClr val="58979E"/>
              </a:buClr>
              <a:buFont typeface="Wingdings 3" charset="2"/>
              <a:buChar char=""/>
            </a:pPr>
            <a:r>
              <a:rPr lang="en-US" sz="2100" dirty="0"/>
              <a:t>About Management Fees</a:t>
            </a:r>
          </a:p>
          <a:p>
            <a:pPr marL="342900" indent="-228600">
              <a:lnSpc>
                <a:spcPct val="140000"/>
              </a:lnSpc>
              <a:buClr>
                <a:srgbClr val="58979E"/>
              </a:buClr>
              <a:buFont typeface="Wingdings 3" charset="2"/>
              <a:buChar char=""/>
            </a:pPr>
            <a:endParaRPr lang="en-US" sz="2100" dirty="0"/>
          </a:p>
          <a:p>
            <a:pPr marL="342900" indent="-228600">
              <a:lnSpc>
                <a:spcPct val="140000"/>
              </a:lnSpc>
              <a:buClr>
                <a:srgbClr val="58979E"/>
              </a:buClr>
              <a:buFont typeface="Wingdings 3" charset="2"/>
              <a:buChar char=""/>
            </a:pPr>
            <a:r>
              <a:rPr lang="en-US" sz="2100" dirty="0"/>
              <a:t>Who to Contact</a:t>
            </a:r>
          </a:p>
          <a:p>
            <a:pPr indent="-228600">
              <a:lnSpc>
                <a:spcPct val="140000"/>
              </a:lnSpc>
              <a:buFont typeface="Wingdings 3" charset="2"/>
              <a:buChar char=""/>
            </a:pPr>
            <a:endParaRPr lang="en-US" sz="1300" dirty="0"/>
          </a:p>
        </p:txBody>
      </p:sp>
      <p:pic>
        <p:nvPicPr>
          <p:cNvPr id="1026" name="Picture 2">
            <a:extLst>
              <a:ext uri="{FF2B5EF4-FFF2-40B4-BE49-F238E27FC236}">
                <a16:creationId xmlns:a16="http://schemas.microsoft.com/office/drawing/2014/main" id="{BDDAF13A-8E22-3B19-35B8-016CC7C21D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206" y="-21068"/>
            <a:ext cx="10168708" cy="6923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383511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034E89-1952-5288-08A0-70A4A73BE39E}"/>
              </a:ext>
            </a:extLst>
          </p:cNvPr>
          <p:cNvSpPr>
            <a:spLocks noGrp="1"/>
          </p:cNvSpPr>
          <p:nvPr>
            <p:ph type="ctrTitle"/>
          </p:nvPr>
        </p:nvSpPr>
        <p:spPr>
          <a:xfrm>
            <a:off x="3594980" y="0"/>
            <a:ext cx="4957893" cy="6858000"/>
          </a:xfrm>
          <a:solidFill>
            <a:srgbClr val="009999"/>
          </a:solidFill>
        </p:spPr>
        <p:txBody>
          <a:bodyPr anchor="b"/>
          <a:lstStyle/>
          <a:p>
            <a:endParaRPr lang="en-US" dirty="0"/>
          </a:p>
        </p:txBody>
      </p:sp>
      <p:sp>
        <p:nvSpPr>
          <p:cNvPr id="2" name="TextBox 1">
            <a:extLst>
              <a:ext uri="{FF2B5EF4-FFF2-40B4-BE49-F238E27FC236}">
                <a16:creationId xmlns:a16="http://schemas.microsoft.com/office/drawing/2014/main" id="{E1A463DD-1B68-0576-5F03-62ADB030DC56}"/>
              </a:ext>
            </a:extLst>
          </p:cNvPr>
          <p:cNvSpPr txBox="1"/>
          <p:nvPr/>
        </p:nvSpPr>
        <p:spPr>
          <a:xfrm>
            <a:off x="985193" y="324716"/>
            <a:ext cx="2487680" cy="5755422"/>
          </a:xfrm>
          <a:prstGeom prst="rect">
            <a:avLst/>
          </a:prstGeom>
          <a:noFill/>
        </p:spPr>
        <p:txBody>
          <a:bodyPr wrap="square" rtlCol="0">
            <a:spAutoFit/>
          </a:bodyPr>
          <a:lstStyle/>
          <a:p>
            <a:pPr algn="ctr"/>
            <a:r>
              <a:rPr lang="en-US" sz="1600" dirty="0"/>
              <a:t>Owning property in </a:t>
            </a:r>
          </a:p>
          <a:p>
            <a:pPr algn="ctr"/>
            <a:r>
              <a:rPr lang="en-US" sz="1600" dirty="0"/>
              <a:t>ONE at Windermere automatically makes you a member of the ONE Homeowners Association (HOA). </a:t>
            </a:r>
          </a:p>
          <a:p>
            <a:pPr algn="ctr"/>
            <a:endParaRPr lang="en-US" sz="1600" dirty="0"/>
          </a:p>
          <a:p>
            <a:pPr algn="ctr"/>
            <a:r>
              <a:rPr lang="en-US" sz="1600" dirty="0"/>
              <a:t>The Association manages, maintains and beautifies areas within the community for the benefit of the residents. This includes the community gardens, bushes, column identifiers, feature walls, enhanced lighting, as well as supplementing the City of Edmonton landscaping program to help maintain green spaces</a:t>
            </a:r>
            <a:r>
              <a:rPr lang="en-US" sz="1600" dirty="0">
                <a:effectLst/>
                <a:latin typeface="Calibri" panose="020F0502020204030204" pitchFamily="34" charset="0"/>
                <a:ea typeface="Times New Roman" panose="02020603050405020304" pitchFamily="18" charset="0"/>
              </a:rPr>
              <a:t>.</a:t>
            </a:r>
            <a:endParaRPr lang="en-US" sz="1600" dirty="0"/>
          </a:p>
        </p:txBody>
      </p:sp>
      <p:sp>
        <p:nvSpPr>
          <p:cNvPr id="4" name="TextBox 3">
            <a:extLst>
              <a:ext uri="{FF2B5EF4-FFF2-40B4-BE49-F238E27FC236}">
                <a16:creationId xmlns:a16="http://schemas.microsoft.com/office/drawing/2014/main" id="{A57C429A-897E-394F-2B46-4CAD82F73846}"/>
              </a:ext>
            </a:extLst>
          </p:cNvPr>
          <p:cNvSpPr txBox="1"/>
          <p:nvPr/>
        </p:nvSpPr>
        <p:spPr>
          <a:xfrm>
            <a:off x="8768769" y="905232"/>
            <a:ext cx="3237301" cy="5047536"/>
          </a:xfrm>
          <a:prstGeom prst="rect">
            <a:avLst/>
          </a:prstGeom>
          <a:noFill/>
        </p:spPr>
        <p:txBody>
          <a:bodyPr wrap="square" rtlCol="0">
            <a:spAutoFit/>
          </a:bodyPr>
          <a:lstStyle/>
          <a:p>
            <a:pPr algn="ctr"/>
            <a:r>
              <a:rPr lang="en-US" sz="1600" dirty="0"/>
              <a:t>The ONE HOA is managed by </a:t>
            </a:r>
            <a:r>
              <a:rPr lang="en-CA" sz="1600" dirty="0"/>
              <a:t>the Board of Directors, that is comprised of members of the HOA who are elected at the Annual General Meeting (AGM) in September each year.</a:t>
            </a:r>
          </a:p>
          <a:p>
            <a:pPr algn="ctr"/>
            <a:endParaRPr lang="en-US" sz="1600" dirty="0"/>
          </a:p>
          <a:p>
            <a:pPr algn="ctr"/>
            <a:r>
              <a:rPr lang="en-US" sz="1600" dirty="0"/>
              <a:t>Each year the Board is tasked with reviewing the past year financials and using this data to create a budget for the upcoming year.</a:t>
            </a:r>
          </a:p>
          <a:p>
            <a:pPr algn="ctr"/>
            <a:endParaRPr lang="en-US" sz="1600" dirty="0"/>
          </a:p>
          <a:p>
            <a:pPr algn="ctr"/>
            <a:r>
              <a:rPr lang="en-US" sz="1600" dirty="0"/>
              <a:t>The budget letter outlines the amount of fees needed to meet the budget, how to pay your fees, what your fees pay for and more!</a:t>
            </a:r>
          </a:p>
          <a:p>
            <a:endParaRPr lang="en-US" dirty="0"/>
          </a:p>
        </p:txBody>
      </p:sp>
      <p:pic>
        <p:nvPicPr>
          <p:cNvPr id="6" name="Picture 5">
            <a:extLst>
              <a:ext uri="{FF2B5EF4-FFF2-40B4-BE49-F238E27FC236}">
                <a16:creationId xmlns:a16="http://schemas.microsoft.com/office/drawing/2014/main" id="{C1428B36-965F-67C5-DC45-0F2BF7BDB40C}"/>
              </a:ext>
            </a:extLst>
          </p:cNvPr>
          <p:cNvPicPr>
            <a:picLocks noChangeAspect="1"/>
          </p:cNvPicPr>
          <p:nvPr/>
        </p:nvPicPr>
        <p:blipFill>
          <a:blip r:embed="rId3"/>
          <a:stretch>
            <a:fillRect/>
          </a:stretch>
        </p:blipFill>
        <p:spPr>
          <a:xfrm>
            <a:off x="3655480" y="475488"/>
            <a:ext cx="4836891" cy="6309360"/>
          </a:xfrm>
          <a:prstGeom prst="rect">
            <a:avLst/>
          </a:prstGeom>
        </p:spPr>
      </p:pic>
    </p:spTree>
    <p:extLst>
      <p:ext uri="{BB962C8B-B14F-4D97-AF65-F5344CB8AC3E}">
        <p14:creationId xmlns:p14="http://schemas.microsoft.com/office/powerpoint/2010/main" val="8210880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CADEAEB-51DF-EE9D-912A-652AB8127899}"/>
              </a:ext>
            </a:extLst>
          </p:cNvPr>
          <p:cNvSpPr txBox="1"/>
          <p:nvPr/>
        </p:nvSpPr>
        <p:spPr>
          <a:xfrm>
            <a:off x="0" y="180784"/>
            <a:ext cx="7071974" cy="2462213"/>
          </a:xfrm>
          <a:prstGeom prst="rect">
            <a:avLst/>
          </a:prstGeom>
          <a:noFill/>
        </p:spPr>
        <p:txBody>
          <a:bodyPr wrap="square" rtlCol="0">
            <a:spAutoFit/>
          </a:bodyPr>
          <a:lstStyle/>
          <a:p>
            <a:pPr algn="ctr"/>
            <a:r>
              <a:rPr lang="en-US" sz="1400" dirty="0"/>
              <a:t>The budget summarizes the anticipated income and expenses for the Association for the upcoming year.</a:t>
            </a:r>
          </a:p>
          <a:p>
            <a:pPr algn="ctr"/>
            <a:endParaRPr lang="en-US" sz="1400" dirty="0"/>
          </a:p>
          <a:p>
            <a:pPr algn="ctr"/>
            <a:r>
              <a:rPr lang="en-US" sz="1400" dirty="0"/>
              <a:t> This budget is used to determine how much each owner will need to contribute to cover the costs.</a:t>
            </a:r>
          </a:p>
          <a:p>
            <a:pPr algn="ctr"/>
            <a:endParaRPr lang="en-US" sz="1400" dirty="0"/>
          </a:p>
          <a:p>
            <a:pPr algn="ctr"/>
            <a:r>
              <a:rPr lang="en-US" sz="1400" dirty="0"/>
              <a:t>For the 2026 Fiscal Year, fees will increase to 274.57 + GST.</a:t>
            </a:r>
          </a:p>
          <a:p>
            <a:pPr algn="ctr"/>
            <a:endParaRPr lang="en-US" sz="1400" dirty="0"/>
          </a:p>
          <a:p>
            <a:pPr algn="ctr"/>
            <a:r>
              <a:rPr lang="en-US" sz="1400" dirty="0"/>
              <a:t>Please note, the increase is due to additional work to maintain the landscaping to the standard of the community. </a:t>
            </a:r>
          </a:p>
          <a:p>
            <a:pPr algn="ctr"/>
            <a:endParaRPr lang="en-US" sz="1400" dirty="0">
              <a:solidFill>
                <a:schemeClr val="accent1"/>
              </a:solidFill>
            </a:endParaRPr>
          </a:p>
        </p:txBody>
      </p:sp>
      <p:pic>
        <p:nvPicPr>
          <p:cNvPr id="5" name="Picture 4">
            <a:extLst>
              <a:ext uri="{FF2B5EF4-FFF2-40B4-BE49-F238E27FC236}">
                <a16:creationId xmlns:a16="http://schemas.microsoft.com/office/drawing/2014/main" id="{76D5F149-413C-1ECC-E1B6-17BD55AB0604}"/>
              </a:ext>
            </a:extLst>
          </p:cNvPr>
          <p:cNvPicPr>
            <a:picLocks noChangeAspect="1"/>
          </p:cNvPicPr>
          <p:nvPr/>
        </p:nvPicPr>
        <p:blipFill>
          <a:blip r:embed="rId3"/>
          <a:stretch>
            <a:fillRect/>
          </a:stretch>
        </p:blipFill>
        <p:spPr>
          <a:xfrm>
            <a:off x="1271120" y="2398637"/>
            <a:ext cx="4297680" cy="4278579"/>
          </a:xfrm>
          <a:prstGeom prst="rect">
            <a:avLst/>
          </a:prstGeom>
        </p:spPr>
      </p:pic>
      <p:pic>
        <p:nvPicPr>
          <p:cNvPr id="12" name="Picture 11">
            <a:extLst>
              <a:ext uri="{FF2B5EF4-FFF2-40B4-BE49-F238E27FC236}">
                <a16:creationId xmlns:a16="http://schemas.microsoft.com/office/drawing/2014/main" id="{52329DED-D0F0-15FA-5C93-2C8F78EB7323}"/>
              </a:ext>
            </a:extLst>
          </p:cNvPr>
          <p:cNvPicPr>
            <a:picLocks noChangeAspect="1"/>
          </p:cNvPicPr>
          <p:nvPr/>
        </p:nvPicPr>
        <p:blipFill>
          <a:blip r:embed="rId4"/>
          <a:stretch>
            <a:fillRect/>
          </a:stretch>
        </p:blipFill>
        <p:spPr>
          <a:xfrm>
            <a:off x="7071974" y="434864"/>
            <a:ext cx="4978105" cy="5988272"/>
          </a:xfrm>
          <a:prstGeom prst="rect">
            <a:avLst/>
          </a:prstGeom>
        </p:spPr>
      </p:pic>
    </p:spTree>
    <p:extLst>
      <p:ext uri="{BB962C8B-B14F-4D97-AF65-F5344CB8AC3E}">
        <p14:creationId xmlns:p14="http://schemas.microsoft.com/office/powerpoint/2010/main" val="42420392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5F5E3-2B1C-7C0A-8581-67A9052D13AA}"/>
              </a:ext>
            </a:extLst>
          </p:cNvPr>
          <p:cNvSpPr>
            <a:spLocks noGrp="1"/>
          </p:cNvSpPr>
          <p:nvPr>
            <p:ph type="title"/>
          </p:nvPr>
        </p:nvSpPr>
        <p:spPr>
          <a:xfrm>
            <a:off x="2698085" y="219282"/>
            <a:ext cx="6930838" cy="840943"/>
          </a:xfrm>
          <a:noFill/>
        </p:spPr>
        <p:txBody>
          <a:bodyPr/>
          <a:lstStyle/>
          <a:p>
            <a:r>
              <a:rPr lang="en-US" dirty="0"/>
              <a:t>PAYING YOUR INVOICE</a:t>
            </a:r>
          </a:p>
        </p:txBody>
      </p:sp>
      <p:sp>
        <p:nvSpPr>
          <p:cNvPr id="3" name="Content Placeholder 2">
            <a:extLst>
              <a:ext uri="{FF2B5EF4-FFF2-40B4-BE49-F238E27FC236}">
                <a16:creationId xmlns:a16="http://schemas.microsoft.com/office/drawing/2014/main" id="{A6A33159-D030-2F82-A142-F75940728319}"/>
              </a:ext>
            </a:extLst>
          </p:cNvPr>
          <p:cNvSpPr>
            <a:spLocks noGrp="1"/>
          </p:cNvSpPr>
          <p:nvPr>
            <p:ph sz="half" idx="2"/>
          </p:nvPr>
        </p:nvSpPr>
        <p:spPr>
          <a:xfrm>
            <a:off x="2895096" y="1136044"/>
            <a:ext cx="7130079" cy="5605751"/>
          </a:xfrm>
          <a:noFill/>
        </p:spPr>
        <p:txBody>
          <a:bodyPr vert="horz" lIns="91440" tIns="45720" rIns="91440" bIns="45720" rtlCol="0" anchor="t">
            <a:normAutofit fontScale="70000" lnSpcReduction="20000"/>
          </a:bodyPr>
          <a:lstStyle/>
          <a:p>
            <a:pPr>
              <a:lnSpc>
                <a:spcPct val="110000"/>
              </a:lnSpc>
              <a:spcBef>
                <a:spcPts val="0"/>
              </a:spcBef>
              <a:spcAft>
                <a:spcPts val="600"/>
              </a:spcAft>
              <a:buClr>
                <a:srgbClr val="009999"/>
              </a:buClr>
              <a:buFont typeface="Wingdings" panose="05000000000000000000" pitchFamily="2" charset="2"/>
              <a:buChar char="Ø"/>
            </a:pPr>
            <a:r>
              <a:rPr lang="en-US" sz="1700" dirty="0"/>
              <a:t>We offer three easy ways to pay your invoice:</a:t>
            </a:r>
          </a:p>
          <a:p>
            <a:pPr marL="800100" lvl="1" indent="-342900">
              <a:spcBef>
                <a:spcPts val="0"/>
              </a:spcBef>
              <a:spcAft>
                <a:spcPts val="600"/>
              </a:spcAft>
              <a:buClr>
                <a:srgbClr val="009999"/>
              </a:buClr>
              <a:buFont typeface="+mj-lt"/>
              <a:buAutoNum type="arabicPeriod"/>
            </a:pPr>
            <a:r>
              <a:rPr lang="en-US" sz="1700" dirty="0"/>
              <a:t>CHEQUE: Mail your cheque to ONE HOA </a:t>
            </a:r>
          </a:p>
          <a:p>
            <a:pPr lvl="2" indent="-342900">
              <a:spcBef>
                <a:spcPts val="0"/>
              </a:spcBef>
              <a:spcAft>
                <a:spcPts val="600"/>
              </a:spcAft>
              <a:buClr>
                <a:srgbClr val="009999"/>
              </a:buClr>
              <a:buFont typeface="Arial" panose="020B0604020202020204" pitchFamily="34" charset="0"/>
              <a:buChar char="•"/>
            </a:pPr>
            <a:r>
              <a:rPr lang="en-US" sz="1700" dirty="0"/>
              <a:t>Suite 1250, 5555 Calgary Trail NW. Edmonton, AB T6H 5P9 </a:t>
            </a:r>
          </a:p>
          <a:p>
            <a:pPr marL="800100" lvl="1" indent="-342900">
              <a:spcBef>
                <a:spcPts val="0"/>
              </a:spcBef>
              <a:spcAft>
                <a:spcPts val="600"/>
              </a:spcAft>
              <a:buClr>
                <a:srgbClr val="009999"/>
              </a:buClr>
              <a:buFont typeface="+mj-lt"/>
              <a:buAutoNum type="arabicPeriod"/>
            </a:pPr>
            <a:r>
              <a:rPr lang="en-US" sz="1700" dirty="0"/>
              <a:t> ONLINE: You may login to your online account - See instructions below.</a:t>
            </a:r>
          </a:p>
          <a:p>
            <a:pPr marL="800100" lvl="1" indent="-342900">
              <a:spcBef>
                <a:spcPts val="0"/>
              </a:spcBef>
              <a:spcAft>
                <a:spcPts val="600"/>
              </a:spcAft>
              <a:buClr>
                <a:srgbClr val="009999"/>
              </a:buClr>
              <a:buFont typeface="+mj-lt"/>
              <a:buAutoNum type="arabicPeriod"/>
            </a:pPr>
            <a:r>
              <a:rPr lang="en-US" sz="1700" dirty="0"/>
              <a:t>TELEPAY: To pay by phone with your credit card call 587.393.3191 and follow the</a:t>
            </a:r>
          </a:p>
          <a:p>
            <a:pPr marL="800100" lvl="2" indent="0">
              <a:spcBef>
                <a:spcPts val="0"/>
              </a:spcBef>
              <a:spcAft>
                <a:spcPts val="600"/>
              </a:spcAft>
              <a:buClr>
                <a:srgbClr val="009999"/>
              </a:buClr>
              <a:buNone/>
            </a:pPr>
            <a:r>
              <a:rPr lang="en-US" sz="1700" dirty="0"/>
              <a:t>prompts, using the Access Code shown on your invoice.</a:t>
            </a:r>
          </a:p>
          <a:p>
            <a:pPr marL="457200" lvl="1" indent="342900">
              <a:spcBef>
                <a:spcPts val="0"/>
              </a:spcBef>
              <a:spcAft>
                <a:spcPts val="600"/>
              </a:spcAft>
              <a:buNone/>
            </a:pPr>
            <a:endParaRPr lang="en-US" sz="1700" dirty="0"/>
          </a:p>
          <a:p>
            <a:pPr marL="0" indent="0" algn="ctr">
              <a:spcBef>
                <a:spcPts val="0"/>
              </a:spcBef>
              <a:spcAft>
                <a:spcPts val="600"/>
              </a:spcAft>
              <a:buNone/>
            </a:pPr>
            <a:r>
              <a:rPr lang="en-US" sz="1600" dirty="0"/>
              <a:t>To pay your invoice online, go to </a:t>
            </a:r>
            <a:r>
              <a:rPr lang="en-US" sz="1600" b="1" dirty="0"/>
              <a:t>ONEHOA.ca </a:t>
            </a:r>
            <a:r>
              <a:rPr lang="en-US" sz="1600" dirty="0"/>
              <a:t>and</a:t>
            </a:r>
          </a:p>
          <a:p>
            <a:pPr marL="0" indent="0" algn="ctr">
              <a:spcBef>
                <a:spcPts val="0"/>
              </a:spcBef>
              <a:spcAft>
                <a:spcPts val="600"/>
              </a:spcAft>
              <a:buNone/>
            </a:pPr>
            <a:r>
              <a:rPr lang="en-US" sz="1600" b="1" dirty="0"/>
              <a:t> </a:t>
            </a:r>
            <a:r>
              <a:rPr lang="en-US" sz="1600" dirty="0"/>
              <a:t>click on “Log In”. Enter your email address and password and follow the process outlined below.</a:t>
            </a:r>
          </a:p>
          <a:p>
            <a:pPr marL="0" indent="0">
              <a:spcBef>
                <a:spcPts val="0"/>
              </a:spcBef>
              <a:spcAft>
                <a:spcPts val="600"/>
              </a:spcAft>
              <a:buNone/>
            </a:pPr>
            <a:endParaRPr lang="en-US" dirty="0"/>
          </a:p>
          <a:p>
            <a:pPr marL="0" indent="0">
              <a:spcBef>
                <a:spcPts val="0"/>
              </a:spcBef>
              <a:spcAft>
                <a:spcPts val="600"/>
              </a:spcAft>
              <a:buNone/>
            </a:pPr>
            <a:endParaRPr lang="en-US" dirty="0"/>
          </a:p>
          <a:p>
            <a:pPr>
              <a:spcBef>
                <a:spcPts val="0"/>
              </a:spcBef>
              <a:spcAft>
                <a:spcPts val="600"/>
              </a:spcAft>
            </a:pPr>
            <a:endParaRPr lang="en-US" dirty="0"/>
          </a:p>
          <a:p>
            <a:pPr>
              <a:spcBef>
                <a:spcPts val="0"/>
              </a:spcBef>
              <a:spcAft>
                <a:spcPts val="600"/>
              </a:spcAft>
            </a:pPr>
            <a:endParaRPr lang="en-US" dirty="0"/>
          </a:p>
          <a:p>
            <a:pPr>
              <a:spcBef>
                <a:spcPts val="0"/>
              </a:spcBef>
              <a:spcAft>
                <a:spcPts val="600"/>
              </a:spcAft>
            </a:pPr>
            <a:endParaRPr lang="en-US" dirty="0"/>
          </a:p>
          <a:p>
            <a:pPr>
              <a:spcBef>
                <a:spcPts val="0"/>
              </a:spcBef>
              <a:spcAft>
                <a:spcPts val="600"/>
              </a:spcAft>
            </a:pPr>
            <a:endParaRPr lang="en-US" dirty="0"/>
          </a:p>
          <a:p>
            <a:pPr>
              <a:spcBef>
                <a:spcPts val="0"/>
              </a:spcBef>
              <a:spcAft>
                <a:spcPts val="600"/>
              </a:spcAft>
              <a:buClr>
                <a:srgbClr val="009999"/>
              </a:buClr>
              <a:buFont typeface="Wingdings" panose="05000000000000000000" pitchFamily="2" charset="2"/>
              <a:buChar char="Ø"/>
            </a:pPr>
            <a:r>
              <a:rPr lang="en-US" sz="1500" dirty="0"/>
              <a:t>If you are unsure of your login credentials, please contact Core</a:t>
            </a:r>
          </a:p>
          <a:p>
            <a:pPr>
              <a:spcBef>
                <a:spcPts val="600"/>
              </a:spcBef>
              <a:spcAft>
                <a:spcPts val="1200"/>
              </a:spcAft>
              <a:buClr>
                <a:srgbClr val="009999"/>
              </a:buClr>
              <a:buFont typeface="Wingdings" panose="05000000000000000000" pitchFamily="2" charset="2"/>
              <a:buChar char="Ø"/>
            </a:pPr>
            <a:r>
              <a:rPr lang="en-US" sz="1600" dirty="0"/>
              <a:t>If you need help paying your invoice or would like to receive a mailed copy, please contact Core</a:t>
            </a:r>
          </a:p>
          <a:p>
            <a:pPr marL="0" indent="0" algn="ctr">
              <a:spcBef>
                <a:spcPts val="600"/>
              </a:spcBef>
              <a:spcAft>
                <a:spcPts val="1200"/>
              </a:spcAft>
              <a:buNone/>
            </a:pPr>
            <a:r>
              <a:rPr lang="en-US" sz="1600" spc="300" dirty="0"/>
              <a:t>Call Core at 780-651-1577 or email </a:t>
            </a:r>
            <a:r>
              <a:rPr lang="en-US" sz="1600" spc="300" dirty="0">
                <a:solidFill>
                  <a:srgbClr val="009999"/>
                </a:solidFill>
                <a:hlinkClick r:id="rId3">
                  <a:extLst>
                    <a:ext uri="{A12FA001-AC4F-418D-AE19-62706E023703}">
                      <ahyp:hlinkClr xmlns:ahyp="http://schemas.microsoft.com/office/drawing/2018/hyperlinkcolor" val="tx"/>
                    </a:ext>
                  </a:extLst>
                </a:hlinkClick>
              </a:rPr>
              <a:t>info@coremanagement.ca</a:t>
            </a:r>
            <a:endParaRPr lang="en-US" sz="1600" spc="300" dirty="0">
              <a:solidFill>
                <a:srgbClr val="009999"/>
              </a:solidFill>
            </a:endParaRPr>
          </a:p>
          <a:p>
            <a:pPr marL="0" indent="0" algn="ctr">
              <a:spcBef>
                <a:spcPts val="600"/>
              </a:spcBef>
              <a:spcAft>
                <a:spcPts val="0"/>
              </a:spcAft>
              <a:buNone/>
            </a:pPr>
            <a:r>
              <a:rPr lang="en-US" sz="1400" dirty="0"/>
              <a:t>Payments are due April 1</a:t>
            </a:r>
            <a:r>
              <a:rPr lang="en-US" sz="1400" baseline="30000" dirty="0"/>
              <a:t>st</a:t>
            </a:r>
            <a:r>
              <a:rPr lang="en-US" sz="1400" dirty="0"/>
              <a:t> of each year.</a:t>
            </a:r>
          </a:p>
          <a:p>
            <a:pPr marL="0" indent="0" algn="ctr">
              <a:spcBef>
                <a:spcPts val="600"/>
              </a:spcBef>
              <a:spcAft>
                <a:spcPts val="1200"/>
              </a:spcAft>
              <a:buNone/>
            </a:pPr>
            <a:r>
              <a:rPr lang="en-US" sz="1400" dirty="0"/>
              <a:t>Please pay careful attention to pay on time.  If payment is not received by April 2nd, you will be charged 18% per annum.  Failure to pay will result in collection actions.</a:t>
            </a:r>
          </a:p>
        </p:txBody>
      </p:sp>
      <p:pic>
        <p:nvPicPr>
          <p:cNvPr id="31" name="Picture 30" descr="A diagram of a payment method&#10;&#10;Description automatically generated with medium confidence">
            <a:extLst>
              <a:ext uri="{FF2B5EF4-FFF2-40B4-BE49-F238E27FC236}">
                <a16:creationId xmlns:a16="http://schemas.microsoft.com/office/drawing/2014/main" id="{9C39F158-6DB5-DA8E-66D1-B0980CF57C25}"/>
              </a:ext>
            </a:extLst>
          </p:cNvPr>
          <p:cNvPicPr>
            <a:picLocks noChangeAspect="1"/>
          </p:cNvPicPr>
          <p:nvPr/>
        </p:nvPicPr>
        <p:blipFill>
          <a:blip r:embed="rId4"/>
          <a:stretch>
            <a:fillRect/>
          </a:stretch>
        </p:blipFill>
        <p:spPr>
          <a:xfrm>
            <a:off x="2882751" y="3178063"/>
            <a:ext cx="7142424" cy="1289088"/>
          </a:xfrm>
          <a:prstGeom prst="rect">
            <a:avLst/>
          </a:prstGeom>
          <a:ln>
            <a:solidFill>
              <a:schemeClr val="tx1"/>
            </a:solidFill>
          </a:ln>
        </p:spPr>
      </p:pic>
    </p:spTree>
    <p:extLst>
      <p:ext uri="{BB962C8B-B14F-4D97-AF65-F5344CB8AC3E}">
        <p14:creationId xmlns:p14="http://schemas.microsoft.com/office/powerpoint/2010/main" val="36666746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25DC79E-B6A0-DF23-D6E7-088EB3A2E4D8}"/>
              </a:ext>
            </a:extLst>
          </p:cNvPr>
          <p:cNvPicPr>
            <a:picLocks noChangeAspect="1"/>
          </p:cNvPicPr>
          <p:nvPr/>
        </p:nvPicPr>
        <p:blipFill>
          <a:blip r:embed="rId3">
            <a:alphaModFix amt="18000"/>
          </a:blip>
          <a:stretch>
            <a:fillRect/>
          </a:stretch>
        </p:blipFill>
        <p:spPr>
          <a:xfrm>
            <a:off x="2096655" y="1154545"/>
            <a:ext cx="7867280" cy="5653223"/>
          </a:xfrm>
          <a:prstGeom prst="rect">
            <a:avLst/>
          </a:prstGeom>
        </p:spPr>
      </p:pic>
      <p:sp>
        <p:nvSpPr>
          <p:cNvPr id="2" name="Title 1">
            <a:extLst>
              <a:ext uri="{FF2B5EF4-FFF2-40B4-BE49-F238E27FC236}">
                <a16:creationId xmlns:a16="http://schemas.microsoft.com/office/drawing/2014/main" id="{47A9874B-BCA9-8420-1595-EDD1865A099A}"/>
              </a:ext>
            </a:extLst>
          </p:cNvPr>
          <p:cNvSpPr>
            <a:spLocks noGrp="1"/>
          </p:cNvSpPr>
          <p:nvPr>
            <p:ph type="title"/>
          </p:nvPr>
        </p:nvSpPr>
        <p:spPr>
          <a:xfrm>
            <a:off x="1143000" y="533401"/>
            <a:ext cx="9906000" cy="695035"/>
          </a:xfrm>
          <a:noFill/>
        </p:spPr>
        <p:txBody>
          <a:bodyPr/>
          <a:lstStyle/>
          <a:p>
            <a:r>
              <a:rPr lang="en-US" dirty="0"/>
              <a:t>Important dates</a:t>
            </a:r>
          </a:p>
        </p:txBody>
      </p:sp>
      <p:sp>
        <p:nvSpPr>
          <p:cNvPr id="4" name="Content Placeholder 3">
            <a:extLst>
              <a:ext uri="{FF2B5EF4-FFF2-40B4-BE49-F238E27FC236}">
                <a16:creationId xmlns:a16="http://schemas.microsoft.com/office/drawing/2014/main" id="{ACFBB810-3430-2C29-1AA0-9744AA0A1AA3}"/>
              </a:ext>
            </a:extLst>
          </p:cNvPr>
          <p:cNvSpPr>
            <a:spLocks noGrp="1"/>
          </p:cNvSpPr>
          <p:nvPr>
            <p:ph sz="half" idx="13"/>
          </p:nvPr>
        </p:nvSpPr>
        <p:spPr>
          <a:xfrm>
            <a:off x="2527069" y="2306780"/>
            <a:ext cx="6938355" cy="3563668"/>
          </a:xfrm>
          <a:solidFill>
            <a:srgbClr val="009999">
              <a:alpha val="70000"/>
            </a:srgbClr>
          </a:solidFill>
          <a:ln w="57150">
            <a:noFill/>
          </a:ln>
        </p:spPr>
        <p:txBody>
          <a:bodyPr>
            <a:normAutofit fontScale="77500" lnSpcReduction="20000"/>
          </a:bodyPr>
          <a:lstStyle/>
          <a:p>
            <a:pPr lvl="1" indent="0" algn="ctr">
              <a:buNone/>
            </a:pPr>
            <a:r>
              <a:rPr lang="en-US" b="1" u="sng" dirty="0"/>
              <a:t>Collections Schedule for Unpaid Accounts</a:t>
            </a:r>
          </a:p>
          <a:p>
            <a:pPr lvl="1">
              <a:buClr>
                <a:schemeClr val="tx1"/>
              </a:buClr>
            </a:pPr>
            <a:r>
              <a:rPr lang="en-US" dirty="0"/>
              <a:t>February – Reminder to look for your invoice on March 3, 2025</a:t>
            </a:r>
          </a:p>
          <a:p>
            <a:pPr lvl="1">
              <a:buClr>
                <a:schemeClr val="tx1"/>
              </a:buClr>
            </a:pPr>
            <a:r>
              <a:rPr lang="en-US" dirty="0"/>
              <a:t>March 3, 2025 – Invoices sent to all owners for payment.</a:t>
            </a:r>
          </a:p>
          <a:p>
            <a:pPr lvl="1">
              <a:buClr>
                <a:schemeClr val="tx1"/>
              </a:buClr>
            </a:pPr>
            <a:r>
              <a:rPr lang="en-US" dirty="0"/>
              <a:t>April 1, 2025 – Payment is due in full.</a:t>
            </a:r>
          </a:p>
          <a:p>
            <a:pPr lvl="1">
              <a:buClr>
                <a:schemeClr val="tx1"/>
              </a:buClr>
            </a:pPr>
            <a:r>
              <a:rPr lang="en-US" dirty="0"/>
              <a:t>April 2 - Interest is applied to all outstanding accounts at (18% per annum). </a:t>
            </a:r>
          </a:p>
          <a:p>
            <a:pPr lvl="1">
              <a:buClr>
                <a:schemeClr val="tx1"/>
              </a:buClr>
            </a:pPr>
            <a:r>
              <a:rPr lang="en-US" dirty="0"/>
              <a:t>April 15 – Reminder that ONE HOA fees are overdue</a:t>
            </a:r>
          </a:p>
          <a:p>
            <a:pPr lvl="1">
              <a:buClr>
                <a:schemeClr val="tx1"/>
              </a:buClr>
            </a:pPr>
            <a:r>
              <a:rPr lang="en-US" dirty="0"/>
              <a:t>May 1  - Reminder that ONE HOA fees are overdue</a:t>
            </a:r>
          </a:p>
          <a:p>
            <a:pPr lvl="1">
              <a:buClr>
                <a:schemeClr val="tx1"/>
              </a:buClr>
            </a:pPr>
            <a:r>
              <a:rPr lang="en-US" dirty="0"/>
              <a:t>June 1 – Final reminder with $50 collection charge</a:t>
            </a:r>
          </a:p>
          <a:p>
            <a:pPr lvl="1">
              <a:buClr>
                <a:schemeClr val="tx1"/>
              </a:buClr>
            </a:pPr>
            <a:r>
              <a:rPr lang="en-US" dirty="0"/>
              <a:t>July 2 – All accounts in arrears are sent to collections.  Any home more than 2 years in arrears is sent to legal counsel for collections.</a:t>
            </a:r>
          </a:p>
        </p:txBody>
      </p:sp>
    </p:spTree>
    <p:extLst>
      <p:ext uri="{BB962C8B-B14F-4D97-AF65-F5344CB8AC3E}">
        <p14:creationId xmlns:p14="http://schemas.microsoft.com/office/powerpoint/2010/main" val="8374022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B3A3B-EFEC-1732-B6AB-9663705F4835}"/>
              </a:ext>
            </a:extLst>
          </p:cNvPr>
          <p:cNvSpPr>
            <a:spLocks noGrp="1"/>
          </p:cNvSpPr>
          <p:nvPr>
            <p:ph type="title"/>
          </p:nvPr>
        </p:nvSpPr>
        <p:spPr>
          <a:xfrm>
            <a:off x="834960" y="295275"/>
            <a:ext cx="10518839" cy="1609725"/>
          </a:xfrm>
        </p:spPr>
        <p:txBody>
          <a:bodyPr/>
          <a:lstStyle/>
          <a:p>
            <a:pPr algn="ctr"/>
            <a:r>
              <a:rPr lang="en-US" dirty="0"/>
              <a:t>About Management Fees</a:t>
            </a:r>
            <a:br>
              <a:rPr lang="en-US" sz="1400" dirty="0"/>
            </a:br>
            <a:br>
              <a:rPr lang="en-US" sz="1400" dirty="0"/>
            </a:br>
            <a:r>
              <a:rPr lang="en-US" sz="1400" kern="0" dirty="0">
                <a:effectLst/>
                <a:latin typeface="Calibri" panose="020F0502020204030204" pitchFamily="34" charset="0"/>
                <a:ea typeface="Times New Roman" panose="02020603050405020304" pitchFamily="18" charset="0"/>
                <a:cs typeface="Calibri" panose="020F0502020204030204" pitchFamily="34" charset="0"/>
              </a:rPr>
              <a:t>We are commonly asked what is included in the Management Fees. We understand that this is a large budget item. </a:t>
            </a:r>
            <a:br>
              <a:rPr lang="en-US" sz="1400" kern="0" dirty="0">
                <a:effectLst/>
                <a:latin typeface="Calibri" panose="020F0502020204030204" pitchFamily="34" charset="0"/>
                <a:ea typeface="Times New Roman" panose="02020603050405020304" pitchFamily="18" charset="0"/>
                <a:cs typeface="Calibri" panose="020F0502020204030204" pitchFamily="34" charset="0"/>
              </a:rPr>
            </a:br>
            <a:r>
              <a:rPr lang="en-US" sz="1400" kern="0" dirty="0">
                <a:effectLst/>
                <a:latin typeface="Calibri" panose="020F0502020204030204" pitchFamily="34" charset="0"/>
                <a:ea typeface="Times New Roman" panose="02020603050405020304" pitchFamily="18" charset="0"/>
                <a:cs typeface="Calibri" panose="020F0502020204030204" pitchFamily="34" charset="0"/>
              </a:rPr>
              <a:t>The Management Fee is for the management of the day-to-day operations of the HOA on behalf of the Board of Directors. </a:t>
            </a:r>
            <a:br>
              <a:rPr lang="en-US" sz="1400" kern="0" dirty="0">
                <a:effectLst/>
                <a:latin typeface="Calibri" panose="020F0502020204030204" pitchFamily="34" charset="0"/>
                <a:ea typeface="Times New Roman" panose="02020603050405020304" pitchFamily="18" charset="0"/>
                <a:cs typeface="Calibri" panose="020F0502020204030204" pitchFamily="34" charset="0"/>
              </a:rPr>
            </a:br>
            <a:r>
              <a:rPr lang="en-US" sz="1400" kern="0" dirty="0">
                <a:effectLst/>
                <a:latin typeface="Calibri" panose="020F0502020204030204" pitchFamily="34" charset="0"/>
                <a:ea typeface="Times New Roman" panose="02020603050405020304" pitchFamily="18" charset="0"/>
                <a:cs typeface="Calibri" panose="020F0502020204030204" pitchFamily="34" charset="0"/>
              </a:rPr>
              <a:t>The fees pay for the services of a professional property manager and includes, </a:t>
            </a:r>
            <a:r>
              <a:rPr lang="en-US" sz="1400" u="sng" kern="0" dirty="0">
                <a:effectLst/>
                <a:latin typeface="Calibri" panose="020F0502020204030204" pitchFamily="34" charset="0"/>
                <a:ea typeface="Times New Roman" panose="02020603050405020304" pitchFamily="18" charset="0"/>
                <a:cs typeface="Calibri" panose="020F0502020204030204" pitchFamily="34" charset="0"/>
              </a:rPr>
              <a:t>but is not limited to</a:t>
            </a:r>
            <a:r>
              <a:rPr lang="en-US" sz="1400" kern="0" dirty="0">
                <a:effectLst/>
                <a:latin typeface="Calibri" panose="020F0502020204030204" pitchFamily="34" charset="0"/>
                <a:ea typeface="Times New Roman" panose="02020603050405020304" pitchFamily="18" charset="0"/>
                <a:cs typeface="Calibri" panose="020F0502020204030204" pitchFamily="34" charset="0"/>
              </a:rPr>
              <a:t>:</a:t>
            </a:r>
            <a:endParaRPr lang="en-US" sz="1400" dirty="0"/>
          </a:p>
        </p:txBody>
      </p:sp>
      <p:sp>
        <p:nvSpPr>
          <p:cNvPr id="3" name="Content Placeholder 2">
            <a:extLst>
              <a:ext uri="{FF2B5EF4-FFF2-40B4-BE49-F238E27FC236}">
                <a16:creationId xmlns:a16="http://schemas.microsoft.com/office/drawing/2014/main" id="{A8956938-C48D-4C59-4F99-58F68117FA7A}"/>
              </a:ext>
            </a:extLst>
          </p:cNvPr>
          <p:cNvSpPr>
            <a:spLocks noGrp="1"/>
          </p:cNvSpPr>
          <p:nvPr>
            <p:ph sz="half" idx="14"/>
          </p:nvPr>
        </p:nvSpPr>
        <p:spPr>
          <a:xfrm>
            <a:off x="1371600" y="2036499"/>
            <a:ext cx="4389120" cy="4297680"/>
          </a:xfrm>
          <a:solidFill>
            <a:srgbClr val="009999"/>
          </a:solidFill>
        </p:spPr>
        <p:txBody>
          <a:bodyPr>
            <a:normAutofit lnSpcReduction="10000"/>
          </a:bodyPr>
          <a:lstStyle/>
          <a:p>
            <a:pPr marL="171450" indent="-171450">
              <a:buFontTx/>
              <a:buChar char="-"/>
            </a:pPr>
            <a:r>
              <a:rPr lang="en-US" sz="1300" dirty="0">
                <a:latin typeface="Calibri" panose="020F0502020204030204" pitchFamily="34" charset="0"/>
                <a:ea typeface="Calibri" panose="020F0502020204030204" pitchFamily="34" charset="0"/>
                <a:cs typeface="Calibri" panose="020F0502020204030204" pitchFamily="34" charset="0"/>
              </a:rPr>
              <a:t>Working on behalf of the Board of Directors including </a:t>
            </a:r>
            <a:r>
              <a:rPr lang="en-US" sz="1300" kern="0" dirty="0">
                <a:effectLst/>
                <a:latin typeface="Calibri" panose="020F0502020204030204" pitchFamily="34" charset="0"/>
                <a:ea typeface="Calibri" panose="020F0502020204030204" pitchFamily="34" charset="0"/>
                <a:cs typeface="Calibri" panose="020F0502020204030204" pitchFamily="34" charset="0"/>
              </a:rPr>
              <a:t>establishing procedures and policies, annual budgets, communicating with members, facilitating board meetings, hiring and monitoring contractors, following through on recommendations and mandates as put forward by the board of directors, c</a:t>
            </a:r>
            <a:r>
              <a:rPr lang="en-US" sz="1300" kern="0" dirty="0">
                <a:effectLst/>
                <a:latin typeface="Calibri" panose="020F0502020204030204" pitchFamily="34" charset="0"/>
                <a:ea typeface="Times New Roman" panose="02020603050405020304" pitchFamily="18" charset="0"/>
              </a:rPr>
              <a:t>ommunicating and enforcing the Association’s governing documents, including Bylaws and Rules &amp; Regulations.</a:t>
            </a:r>
          </a:p>
          <a:p>
            <a:pPr marL="171450" indent="-171450">
              <a:buFontTx/>
              <a:buChar char="-"/>
            </a:pPr>
            <a:r>
              <a:rPr lang="en-US" sz="1300" kern="0" dirty="0">
                <a:latin typeface="Calibri" panose="020F0502020204030204" pitchFamily="34" charset="0"/>
              </a:rPr>
              <a:t>Facilitating Annual General Meetings including arranging venues, producing AGM packages, delivering AGM packages via email or Canada Post, hosting the meeting, presenting the Association’s audited financials and facilitating elections, recording AGM minutes and managing the HOA’s annual return.</a:t>
            </a:r>
          </a:p>
          <a:p>
            <a:pPr marL="171450" indent="-171450">
              <a:buFontTx/>
              <a:buChar char="-"/>
            </a:pPr>
            <a:r>
              <a:rPr lang="en-US" sz="1300" dirty="0">
                <a:latin typeface="Calibri" panose="020F0502020204030204" pitchFamily="34" charset="0"/>
                <a:ea typeface="Calibri" panose="020F0502020204030204" pitchFamily="34" charset="0"/>
                <a:cs typeface="Calibri" panose="020F0502020204030204" pitchFamily="34" charset="0"/>
              </a:rPr>
              <a:t>Managing maintenance items including obtaining quotes, obtaining board approval for expenditures, hiring and monitoring contractors and labourers, completing regular community site visits to ensure quality and contractor compliance.</a:t>
            </a:r>
          </a:p>
          <a:p>
            <a:pPr marL="171450" indent="-171450">
              <a:buFontTx/>
              <a:buChar char="-"/>
            </a:pPr>
            <a:endParaRPr lang="en-US" sz="1300" kern="0" dirty="0">
              <a:effectLst/>
              <a:latin typeface="Calibri" panose="020F0502020204030204" pitchFamily="34" charset="0"/>
              <a:ea typeface="Times New Roman" panose="02020603050405020304" pitchFamily="18" charset="0"/>
            </a:endParaRPr>
          </a:p>
          <a:p>
            <a:pPr marL="171450" marR="0" lvl="0" indent="-171450" fontAlgn="ctr">
              <a:buSzPts val="1000"/>
              <a:buFontTx/>
              <a:buChar char="-"/>
              <a:tabLst>
                <a:tab pos="457200" algn="l"/>
              </a:tabLst>
            </a:pPr>
            <a:endParaRPr lang="en-US" sz="1200" kern="0" dirty="0">
              <a:latin typeface="Calibri" panose="020F0502020204030204" pitchFamily="34" charset="0"/>
            </a:endParaRPr>
          </a:p>
          <a:p>
            <a:pPr marL="342900" marR="0" lvl="0" indent="-342900" fontAlgn="ctr">
              <a:lnSpc>
                <a:spcPct val="107000"/>
              </a:lnSpc>
              <a:spcAft>
                <a:spcPts val="800"/>
              </a:spcAft>
              <a:buSzPts val="1000"/>
              <a:buFont typeface="Symbol" panose="05050102010706020507" pitchFamily="18" charset="2"/>
              <a:buChar char=""/>
              <a:tabLst>
                <a:tab pos="457200" algn="l"/>
              </a:tabLs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Tx/>
              <a:buChar char="-"/>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Tx/>
              <a:buChar char="-"/>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Tx/>
              <a:buChar char="-"/>
            </a:pPr>
            <a:endParaRPr lang="en-US" sz="1200" dirty="0">
              <a:latin typeface="+mj-lt"/>
            </a:endParaRPr>
          </a:p>
        </p:txBody>
      </p:sp>
      <p:sp>
        <p:nvSpPr>
          <p:cNvPr id="4" name="Content Placeholder 3">
            <a:extLst>
              <a:ext uri="{FF2B5EF4-FFF2-40B4-BE49-F238E27FC236}">
                <a16:creationId xmlns:a16="http://schemas.microsoft.com/office/drawing/2014/main" id="{BF42DFFD-78F7-37D8-3D40-8376C7455A14}"/>
              </a:ext>
            </a:extLst>
          </p:cNvPr>
          <p:cNvSpPr>
            <a:spLocks noGrp="1"/>
          </p:cNvSpPr>
          <p:nvPr>
            <p:ph sz="half" idx="13"/>
          </p:nvPr>
        </p:nvSpPr>
        <p:spPr>
          <a:xfrm>
            <a:off x="6448423" y="2032662"/>
            <a:ext cx="4389120" cy="4297680"/>
          </a:xfrm>
          <a:solidFill>
            <a:srgbClr val="009999"/>
          </a:solidFill>
        </p:spPr>
        <p:txBody>
          <a:bodyPr>
            <a:normAutofit lnSpcReduction="10000"/>
          </a:bodyPr>
          <a:lstStyle/>
          <a:p>
            <a:pPr marL="171450" indent="-171450">
              <a:buFontTx/>
              <a:buChar char="-"/>
            </a:pPr>
            <a:r>
              <a:rPr lang="en-US" sz="1300" kern="0" dirty="0">
                <a:latin typeface="Calibri" panose="020F0502020204030204" pitchFamily="34" charset="0"/>
              </a:rPr>
              <a:t>Managing membership requirements including verifying and updating owner and property information, providing information to owners and realtors during property sale transactions, </a:t>
            </a:r>
            <a:r>
              <a:rPr lang="en-US" sz="1300" dirty="0">
                <a:latin typeface="Calibri" panose="020F0502020204030204" pitchFamily="34" charset="0"/>
                <a:ea typeface="Calibri" panose="020F0502020204030204" pitchFamily="34" charset="0"/>
                <a:cs typeface="Calibri" panose="020F0502020204030204" pitchFamily="34" charset="0"/>
              </a:rPr>
              <a:t>educating owners on Homeowner’s Associations and the governing documents, providing direction to owners regarding expectations and responsibilities, managing owner disputes, provide IT support for owners to access their online profiles, referring owners to appropriate agencies outside of the HOA, such as EPCOR or the City of Edmonton as appropriate.</a:t>
            </a:r>
          </a:p>
          <a:p>
            <a:pPr marL="171450" indent="-171450">
              <a:buFontTx/>
              <a:buChar char="-"/>
            </a:pPr>
            <a:r>
              <a:rPr lang="en-US" sz="1300" dirty="0">
                <a:latin typeface="Calibri" panose="020F0502020204030204" pitchFamily="34" charset="0"/>
                <a:ea typeface="Calibri" panose="020F0502020204030204" pitchFamily="34" charset="0"/>
                <a:cs typeface="Calibri" panose="020F0502020204030204" pitchFamily="34" charset="0"/>
              </a:rPr>
              <a:t>Managing communications with owners, contractors and the Board of Directors including receiving, responding, recording and storing owner questions, concerns and complaints, liaising between owners and the board of directors, receiving and responding to emails, phone calls, letters, visitors, managing financial aspects of the Association including annual invoicing and communications, managing accounts receivable and collections, receiving payments, paying invoices, data entry, compiling monthly financial statements, financial reporting, working with auditors to complete annual audits.</a:t>
            </a:r>
          </a:p>
          <a:p>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7706907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8A15DE-D135-0710-9984-A0A55E960CB0}"/>
              </a:ext>
            </a:extLst>
          </p:cNvPr>
          <p:cNvSpPr>
            <a:spLocks noGrp="1"/>
          </p:cNvSpPr>
          <p:nvPr>
            <p:ph type="title"/>
          </p:nvPr>
        </p:nvSpPr>
        <p:spPr>
          <a:xfrm>
            <a:off x="1081378" y="365126"/>
            <a:ext cx="6385030" cy="817130"/>
          </a:xfrm>
          <a:solidFill>
            <a:srgbClr val="009999">
              <a:alpha val="84000"/>
            </a:srgbClr>
          </a:solidFill>
        </p:spPr>
        <p:txBody>
          <a:bodyPr/>
          <a:lstStyle/>
          <a:p>
            <a:r>
              <a:rPr lang="en-US" dirty="0"/>
              <a:t>Important Contact info</a:t>
            </a:r>
          </a:p>
        </p:txBody>
      </p:sp>
      <p:sp>
        <p:nvSpPr>
          <p:cNvPr id="3" name="Content Placeholder 2">
            <a:extLst>
              <a:ext uri="{FF2B5EF4-FFF2-40B4-BE49-F238E27FC236}">
                <a16:creationId xmlns:a16="http://schemas.microsoft.com/office/drawing/2014/main" id="{ECC8AA23-D8D0-93BE-5C5F-103A750B0D2F}"/>
              </a:ext>
            </a:extLst>
          </p:cNvPr>
          <p:cNvSpPr>
            <a:spLocks noGrp="1"/>
          </p:cNvSpPr>
          <p:nvPr>
            <p:ph sz="half" idx="1"/>
          </p:nvPr>
        </p:nvSpPr>
        <p:spPr>
          <a:xfrm>
            <a:off x="1081378" y="1182256"/>
            <a:ext cx="6385030" cy="5209019"/>
          </a:xfrm>
          <a:solidFill>
            <a:schemeClr val="tx1">
              <a:lumMod val="65000"/>
            </a:schemeClr>
          </a:solidFill>
        </p:spPr>
        <p:txBody>
          <a:bodyPr vert="horz" lIns="91440" tIns="45720" rIns="91440" bIns="45720" rtlCol="0" anchor="t">
            <a:normAutofit/>
          </a:bodyPr>
          <a:lstStyle/>
          <a:p>
            <a:pPr>
              <a:spcBef>
                <a:spcPts val="0"/>
              </a:spcBef>
              <a:spcAft>
                <a:spcPts val="0"/>
              </a:spcAft>
            </a:pPr>
            <a:r>
              <a:rPr lang="en-US" sz="1400" dirty="0"/>
              <a:t>ONE HOA is proudly managed by </a:t>
            </a:r>
          </a:p>
          <a:p>
            <a:pPr>
              <a:spcBef>
                <a:spcPts val="0"/>
              </a:spcBef>
              <a:spcAft>
                <a:spcPts val="0"/>
              </a:spcAft>
            </a:pPr>
            <a:endParaRPr lang="en-US" sz="1400" dirty="0"/>
          </a:p>
          <a:p>
            <a:pPr>
              <a:spcBef>
                <a:spcPts val="0"/>
              </a:spcBef>
              <a:spcAft>
                <a:spcPts val="0"/>
              </a:spcAft>
            </a:pPr>
            <a:r>
              <a:rPr lang="en-US" sz="1400" dirty="0"/>
              <a:t>Core Real Estate Group</a:t>
            </a:r>
          </a:p>
          <a:p>
            <a:pPr>
              <a:spcBef>
                <a:spcPts val="0"/>
              </a:spcBef>
              <a:spcAft>
                <a:spcPts val="0"/>
              </a:spcAft>
            </a:pPr>
            <a:r>
              <a:rPr lang="en-US" sz="1400" dirty="0"/>
              <a:t>1250, 5555 Calgary Trail NW</a:t>
            </a:r>
          </a:p>
          <a:p>
            <a:pPr>
              <a:spcBef>
                <a:spcPts val="0"/>
              </a:spcBef>
              <a:spcAft>
                <a:spcPts val="0"/>
              </a:spcAft>
            </a:pPr>
            <a:r>
              <a:rPr lang="en-US" sz="1400" dirty="0"/>
              <a:t>Edmonton, Alberta T6H 5P9</a:t>
            </a:r>
          </a:p>
          <a:p>
            <a:pPr>
              <a:spcBef>
                <a:spcPts val="0"/>
              </a:spcBef>
              <a:spcAft>
                <a:spcPts val="0"/>
              </a:spcAft>
            </a:pPr>
            <a:endParaRPr lang="en-US" sz="1400" dirty="0"/>
          </a:p>
          <a:p>
            <a:pPr>
              <a:spcBef>
                <a:spcPts val="0"/>
              </a:spcBef>
              <a:spcAft>
                <a:spcPts val="0"/>
              </a:spcAft>
            </a:pPr>
            <a:r>
              <a:rPr lang="en-US" sz="1400" u="sng" dirty="0"/>
              <a:t>Please contact our friendly staff for questions relating to</a:t>
            </a:r>
            <a:r>
              <a:rPr lang="en-US" sz="1400" dirty="0"/>
              <a:t>:</a:t>
            </a:r>
          </a:p>
          <a:p>
            <a:pPr marL="285750" indent="-285750">
              <a:spcBef>
                <a:spcPts val="0"/>
              </a:spcBef>
              <a:spcAft>
                <a:spcPts val="0"/>
              </a:spcAft>
              <a:buClr>
                <a:srgbClr val="009999"/>
              </a:buClr>
              <a:buFont typeface="Wingdings" panose="05000000000000000000" pitchFamily="2" charset="2"/>
              <a:buChar char="Ø"/>
            </a:pPr>
            <a:r>
              <a:rPr lang="en-US" sz="1400" dirty="0"/>
              <a:t>Association budget and fees</a:t>
            </a:r>
          </a:p>
          <a:p>
            <a:pPr marL="285750" indent="-285750">
              <a:spcBef>
                <a:spcPts val="0"/>
              </a:spcBef>
              <a:spcAft>
                <a:spcPts val="0"/>
              </a:spcAft>
              <a:buClr>
                <a:srgbClr val="009999"/>
              </a:buClr>
              <a:buFont typeface="Wingdings" panose="05000000000000000000" pitchFamily="2" charset="2"/>
              <a:buChar char="Ø"/>
            </a:pPr>
            <a:r>
              <a:rPr lang="en-US" sz="1400" dirty="0"/>
              <a:t>Help with paying your fees</a:t>
            </a:r>
          </a:p>
          <a:p>
            <a:pPr marL="285750" indent="-285750">
              <a:spcBef>
                <a:spcPts val="0"/>
              </a:spcBef>
              <a:spcAft>
                <a:spcPts val="0"/>
              </a:spcAft>
              <a:buClr>
                <a:srgbClr val="009999"/>
              </a:buClr>
              <a:buFont typeface="Wingdings" panose="05000000000000000000" pitchFamily="2" charset="2"/>
              <a:buChar char="Ø"/>
            </a:pPr>
            <a:r>
              <a:rPr lang="en-US" sz="1400" dirty="0"/>
              <a:t>Maintenance concerns, such as landscaping, signage, etc.</a:t>
            </a:r>
          </a:p>
          <a:p>
            <a:pPr marL="285750" indent="-285750">
              <a:spcBef>
                <a:spcPts val="0"/>
              </a:spcBef>
              <a:spcAft>
                <a:spcPts val="0"/>
              </a:spcAft>
              <a:buClr>
                <a:srgbClr val="009999"/>
              </a:buClr>
              <a:buFont typeface="Wingdings" panose="05000000000000000000" pitchFamily="2" charset="2"/>
              <a:buChar char="Ø"/>
            </a:pPr>
            <a:r>
              <a:rPr lang="en-US" sz="1400" dirty="0"/>
              <a:t>Information about the Annual General Meeting</a:t>
            </a:r>
          </a:p>
          <a:p>
            <a:pPr marL="285750" indent="-285750">
              <a:spcBef>
                <a:spcPts val="0"/>
              </a:spcBef>
              <a:spcAft>
                <a:spcPts val="0"/>
              </a:spcAft>
              <a:buClr>
                <a:srgbClr val="009999"/>
              </a:buClr>
              <a:buFont typeface="Wingdings" panose="05000000000000000000" pitchFamily="2" charset="2"/>
              <a:buChar char="Ø"/>
            </a:pPr>
            <a:r>
              <a:rPr lang="en-US" sz="1400" dirty="0"/>
              <a:t>Volunteer opportunities</a:t>
            </a:r>
          </a:p>
          <a:p>
            <a:pPr marL="285750" indent="-285750">
              <a:spcBef>
                <a:spcPts val="0"/>
              </a:spcBef>
              <a:spcAft>
                <a:spcPts val="0"/>
              </a:spcAft>
              <a:buClr>
                <a:srgbClr val="009999"/>
              </a:buClr>
              <a:buFont typeface="Wingdings" panose="05000000000000000000" pitchFamily="2" charset="2"/>
              <a:buChar char="Ø"/>
            </a:pPr>
            <a:r>
              <a:rPr lang="en-US" sz="1400" dirty="0"/>
              <a:t>Architectural Guidelines or Association Bylaws</a:t>
            </a:r>
          </a:p>
          <a:p>
            <a:pPr>
              <a:spcBef>
                <a:spcPts val="0"/>
              </a:spcBef>
              <a:spcAft>
                <a:spcPts val="0"/>
              </a:spcAft>
            </a:pPr>
            <a:endParaRPr lang="en-US" sz="1400" dirty="0"/>
          </a:p>
          <a:p>
            <a:pPr>
              <a:spcBef>
                <a:spcPts val="0"/>
              </a:spcBef>
              <a:spcAft>
                <a:spcPts val="0"/>
              </a:spcAft>
            </a:pPr>
            <a:r>
              <a:rPr lang="en-US" sz="1400" dirty="0"/>
              <a:t>Email: </a:t>
            </a:r>
            <a:r>
              <a:rPr lang="en-US" sz="1400" dirty="0">
                <a:solidFill>
                  <a:srgbClr val="009999"/>
                </a:solidFill>
                <a:hlinkClick r:id="rId3">
                  <a:extLst>
                    <a:ext uri="{A12FA001-AC4F-418D-AE19-62706E023703}">
                      <ahyp:hlinkClr xmlns:ahyp="http://schemas.microsoft.com/office/drawing/2018/hyperlinkcolor" val="tx"/>
                    </a:ext>
                  </a:extLst>
                </a:hlinkClick>
              </a:rPr>
              <a:t>info@coremanagement.ca</a:t>
            </a:r>
            <a:endParaRPr lang="en-US" sz="1400" dirty="0">
              <a:solidFill>
                <a:srgbClr val="009999"/>
              </a:solidFill>
            </a:endParaRPr>
          </a:p>
          <a:p>
            <a:pPr>
              <a:spcBef>
                <a:spcPts val="0"/>
              </a:spcBef>
              <a:spcAft>
                <a:spcPts val="0"/>
              </a:spcAft>
            </a:pPr>
            <a:r>
              <a:rPr lang="en-US" sz="1400" dirty="0"/>
              <a:t>Phone: 780.651.1577</a:t>
            </a:r>
          </a:p>
          <a:p>
            <a:pPr>
              <a:spcBef>
                <a:spcPts val="0"/>
              </a:spcBef>
              <a:spcAft>
                <a:spcPts val="0"/>
              </a:spcAft>
            </a:pPr>
            <a:r>
              <a:rPr lang="en-US" sz="1400" dirty="0"/>
              <a:t>For more information on ONE HOA, please visit: </a:t>
            </a:r>
            <a:r>
              <a:rPr lang="en-US" sz="1400" dirty="0">
                <a:solidFill>
                  <a:srgbClr val="009999"/>
                </a:solidFill>
              </a:rPr>
              <a:t>ONEHOA.ca</a:t>
            </a:r>
          </a:p>
        </p:txBody>
      </p:sp>
      <p:sp>
        <p:nvSpPr>
          <p:cNvPr id="5" name="Picture Placeholder 4">
            <a:extLst>
              <a:ext uri="{FF2B5EF4-FFF2-40B4-BE49-F238E27FC236}">
                <a16:creationId xmlns:a16="http://schemas.microsoft.com/office/drawing/2014/main" id="{64A51969-C4E9-C910-B62B-79A3DC9D8A4D}"/>
              </a:ext>
            </a:extLst>
          </p:cNvPr>
          <p:cNvSpPr>
            <a:spLocks noGrp="1"/>
          </p:cNvSpPr>
          <p:nvPr>
            <p:ph type="pic" sz="quarter" idx="13"/>
          </p:nvPr>
        </p:nvSpPr>
        <p:spPr/>
        <p:txBody>
          <a:bodyPr/>
          <a:lstStyle/>
          <a:p>
            <a:endParaRPr lang="en-US"/>
          </a:p>
        </p:txBody>
      </p:sp>
      <p:pic>
        <p:nvPicPr>
          <p:cNvPr id="7" name="Picture 6">
            <a:extLst>
              <a:ext uri="{FF2B5EF4-FFF2-40B4-BE49-F238E27FC236}">
                <a16:creationId xmlns:a16="http://schemas.microsoft.com/office/drawing/2014/main" id="{75B598E6-4EAA-DC43-42E0-F4AE5CA33295}"/>
              </a:ext>
            </a:extLst>
          </p:cNvPr>
          <p:cNvPicPr>
            <a:picLocks noChangeAspect="1"/>
          </p:cNvPicPr>
          <p:nvPr/>
        </p:nvPicPr>
        <p:blipFill>
          <a:blip r:embed="rId4"/>
          <a:stretch>
            <a:fillRect/>
          </a:stretch>
        </p:blipFill>
        <p:spPr>
          <a:xfrm>
            <a:off x="7566990" y="-22860"/>
            <a:ext cx="4625008" cy="6913506"/>
          </a:xfrm>
          <a:prstGeom prst="rect">
            <a:avLst/>
          </a:prstGeom>
        </p:spPr>
      </p:pic>
    </p:spTree>
    <p:extLst>
      <p:ext uri="{BB962C8B-B14F-4D97-AF65-F5344CB8AC3E}">
        <p14:creationId xmlns:p14="http://schemas.microsoft.com/office/powerpoint/2010/main" val="27372412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BAC361-0D7A-DC05-86B5-6DD77D322F5B}"/>
              </a:ext>
            </a:extLst>
          </p:cNvPr>
          <p:cNvSpPr>
            <a:spLocks noGrp="1"/>
          </p:cNvSpPr>
          <p:nvPr>
            <p:ph type="title"/>
          </p:nvPr>
        </p:nvSpPr>
        <p:spPr>
          <a:xfrm>
            <a:off x="4156003" y="1502785"/>
            <a:ext cx="5234885" cy="4246075"/>
          </a:xfrm>
          <a:noFill/>
        </p:spPr>
        <p:txBody>
          <a:bodyPr anchor="b"/>
          <a:lstStyle/>
          <a:p>
            <a:r>
              <a:rPr lang="en-US" dirty="0"/>
              <a:t>THANK YOU</a:t>
            </a:r>
          </a:p>
        </p:txBody>
      </p:sp>
      <p:pic>
        <p:nvPicPr>
          <p:cNvPr id="11" name="Picture 10">
            <a:extLst>
              <a:ext uri="{FF2B5EF4-FFF2-40B4-BE49-F238E27FC236}">
                <a16:creationId xmlns:a16="http://schemas.microsoft.com/office/drawing/2014/main" id="{11F444B7-0C1E-F2AE-48F5-5C49DEE9DA95}"/>
              </a:ext>
            </a:extLst>
          </p:cNvPr>
          <p:cNvPicPr>
            <a:picLocks noChangeAspect="1"/>
          </p:cNvPicPr>
          <p:nvPr/>
        </p:nvPicPr>
        <p:blipFill>
          <a:blip r:embed="rId3"/>
          <a:stretch>
            <a:fillRect/>
          </a:stretch>
        </p:blipFill>
        <p:spPr>
          <a:xfrm>
            <a:off x="8549981" y="2478409"/>
            <a:ext cx="1681813" cy="950591"/>
          </a:xfrm>
          <a:prstGeom prst="rect">
            <a:avLst/>
          </a:prstGeom>
        </p:spPr>
      </p:pic>
      <p:pic>
        <p:nvPicPr>
          <p:cNvPr id="16" name="Picture Placeholder 15">
            <a:extLst>
              <a:ext uri="{FF2B5EF4-FFF2-40B4-BE49-F238E27FC236}">
                <a16:creationId xmlns:a16="http://schemas.microsoft.com/office/drawing/2014/main" id="{CF7C2164-0344-A062-7C64-3544B82E9911}"/>
              </a:ext>
            </a:extLst>
          </p:cNvPr>
          <p:cNvPicPr>
            <a:picLocks noGrp="1" noChangeAspect="1"/>
          </p:cNvPicPr>
          <p:nvPr>
            <p:ph type="pic" sz="quarter" idx="10"/>
          </p:nvPr>
        </p:nvPicPr>
        <p:blipFill>
          <a:blip r:embed="rId4"/>
          <a:srcRect t="16759" b="16759"/>
          <a:stretch>
            <a:fillRect/>
          </a:stretch>
        </p:blipFill>
        <p:spPr>
          <a:xfrm>
            <a:off x="2473789" y="411480"/>
            <a:ext cx="5142382" cy="4511594"/>
          </a:xfrm>
          <a:prstGeom prst="rect">
            <a:avLst/>
          </a:prstGeom>
        </p:spPr>
      </p:pic>
    </p:spTree>
    <p:extLst>
      <p:ext uri="{BB962C8B-B14F-4D97-AF65-F5344CB8AC3E}">
        <p14:creationId xmlns:p14="http://schemas.microsoft.com/office/powerpoint/2010/main" val="1210802199"/>
      </p:ext>
    </p:extLst>
  </p:cSld>
  <p:clrMapOvr>
    <a:masterClrMapping/>
  </p:clrMapOvr>
</p:sld>
</file>

<file path=ppt/theme/theme1.xml><?xml version="1.0" encoding="utf-8"?>
<a:theme xmlns:a="http://schemas.openxmlformats.org/drawingml/2006/main" name="Wisp">
  <a:themeElements>
    <a:clrScheme name="Orange">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14B935495114449AC4EA3AAB2CE9452" ma:contentTypeVersion="18" ma:contentTypeDescription="Create a new document." ma:contentTypeScope="" ma:versionID="efce710df35d98c03177c90afa1a0954">
  <xsd:schema xmlns:xsd="http://www.w3.org/2001/XMLSchema" xmlns:xs="http://www.w3.org/2001/XMLSchema" xmlns:p="http://schemas.microsoft.com/office/2006/metadata/properties" xmlns:ns2="6d1eb324-5631-47a5-8e2b-73b7d30d6093" xmlns:ns3="13e9b868-1758-4f67-82d5-36469b50a17a" targetNamespace="http://schemas.microsoft.com/office/2006/metadata/properties" ma:root="true" ma:fieldsID="f4a1b2fcbf7a3465bac930f070b3b5c3" ns2:_="" ns3:_="">
    <xsd:import namespace="6d1eb324-5631-47a5-8e2b-73b7d30d6093"/>
    <xsd:import namespace="13e9b868-1758-4f67-82d5-36469b50a17a"/>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ServiceAutoKeyPoints" minOccurs="0"/>
                <xsd:element ref="ns2:MediaServiceKeyPoints" minOccurs="0"/>
                <xsd:element ref="ns2:MediaServiceLocation" minOccurs="0"/>
                <xsd:element ref="ns2:MediaLengthInSeconds" minOccurs="0"/>
                <xsd:element ref="ns2:lcf76f155ced4ddcb4097134ff3c332f" minOccurs="0"/>
                <xsd:element ref="ns3:TaxCatchAll"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d1eb324-5631-47a5-8e2b-73b7d30d609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6b237b24-fc9c-4145-a0de-4f53677021e0" ma:termSetId="09814cd3-568e-fe90-9814-8d621ff8fb84" ma:anchorId="fba54fb3-c3e1-fe81-a776-ca4b69148c4d" ma:open="true" ma:isKeyword="false">
      <xsd:complexType>
        <xsd:sequence>
          <xsd:element ref="pc:Terms" minOccurs="0" maxOccurs="1"/>
        </xsd:sequence>
      </xsd:complex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3e9b868-1758-4f67-82d5-36469b50a17a"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50746e23-50e7-457f-8c07-a1914f6b2f8f}" ma:internalName="TaxCatchAll" ma:showField="CatchAllData" ma:web="13e9b868-1758-4f67-82d5-36469b50a17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13e9b868-1758-4f67-82d5-36469b50a17a" xsi:nil="true"/>
    <MediaServiceKeyPoints xmlns="6d1eb324-5631-47a5-8e2b-73b7d30d6093" xsi:nil="true"/>
    <lcf76f155ced4ddcb4097134ff3c332f xmlns="6d1eb324-5631-47a5-8e2b-73b7d30d6093">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70F40E6A-BA1E-4D62-8599-A951EBAF33C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d1eb324-5631-47a5-8e2b-73b7d30d6093"/>
    <ds:schemaRef ds:uri="13e9b868-1758-4f67-82d5-36469b50a17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0E62E91-3991-445A-ADE0-DB143B39320F}">
  <ds:schemaRefs>
    <ds:schemaRef ds:uri="http://schemas.microsoft.com/sharepoint/v3/contenttype/forms"/>
  </ds:schemaRefs>
</ds:datastoreItem>
</file>

<file path=customXml/itemProps3.xml><?xml version="1.0" encoding="utf-8"?>
<ds:datastoreItem xmlns:ds="http://schemas.openxmlformats.org/officeDocument/2006/customXml" ds:itemID="{3C20BE78-9FDF-401B-B412-3AA10EC5BEA3}">
  <ds:schemaRefs>
    <ds:schemaRef ds:uri="http://www.w3.org/XML/1998/namespace"/>
    <ds:schemaRef ds:uri="http://purl.org/dc/elements/1.1/"/>
    <ds:schemaRef ds:uri="http://purl.org/dc/dcmitype/"/>
    <ds:schemaRef ds:uri="6d1eb324-5631-47a5-8e2b-73b7d30d6093"/>
    <ds:schemaRef ds:uri="http://schemas.microsoft.com/office/2006/documentManagement/types"/>
    <ds:schemaRef ds:uri="http://schemas.openxmlformats.org/package/2006/metadata/core-properties"/>
    <ds:schemaRef ds:uri="13e9b868-1758-4f67-82d5-36469b50a17a"/>
    <ds:schemaRef ds:uri="http://schemas.microsoft.com/office/infopath/2007/PartnerControls"/>
    <ds:schemaRef ds:uri="http://schemas.microsoft.com/office/2006/metadata/properties"/>
    <ds:schemaRef ds:uri="http://purl.org/dc/terms/"/>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Wisp</Template>
  <TotalTime>1318</TotalTime>
  <Words>1050</Words>
  <Application>Microsoft Office PowerPoint</Application>
  <PresentationFormat>Widescreen</PresentationFormat>
  <Paragraphs>97</Paragraphs>
  <Slides>9</Slides>
  <Notes>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9</vt:i4>
      </vt:variant>
    </vt:vector>
  </HeadingPairs>
  <TitlesOfParts>
    <vt:vector size="17" baseType="lpstr">
      <vt:lpstr>Aptos</vt:lpstr>
      <vt:lpstr>Arial</vt:lpstr>
      <vt:lpstr>Calibri</vt:lpstr>
      <vt:lpstr>Century Gothic</vt:lpstr>
      <vt:lpstr>Symbol</vt:lpstr>
      <vt:lpstr>Wingdings</vt:lpstr>
      <vt:lpstr>Wingdings 3</vt:lpstr>
      <vt:lpstr>Wisp</vt:lpstr>
      <vt:lpstr>WELCOME TO one at Windermere AND  one HOMEOWNERS ASSOCIATION</vt:lpstr>
      <vt:lpstr>CONTENTS</vt:lpstr>
      <vt:lpstr>PowerPoint Presentation</vt:lpstr>
      <vt:lpstr>PowerPoint Presentation</vt:lpstr>
      <vt:lpstr>PAYING YOUR INVOICE</vt:lpstr>
      <vt:lpstr>Important dates</vt:lpstr>
      <vt:lpstr>About Management Fees  We are commonly asked what is included in the Management Fees. We understand that this is a large budget item.  The Management Fee is for the management of the day-to-day operations of the HOA on behalf of the Board of Directors.  The fees pay for the services of a professional property manager and includes, but is not limited to:</vt:lpstr>
      <vt:lpstr>Important Contact info</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Nina Zilinski</dc:creator>
  <cp:lastModifiedBy>Charissa Shine</cp:lastModifiedBy>
  <cp:revision>16</cp:revision>
  <cp:lastPrinted>2024-12-06T19:40:02Z</cp:lastPrinted>
  <dcterms:created xsi:type="dcterms:W3CDTF">2024-10-16T20:33:09Z</dcterms:created>
  <dcterms:modified xsi:type="dcterms:W3CDTF">2025-02-05T17:43:30Z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0x010100A14B935495114449AC4EA3AAB2CE9452</vt:lpwstr>
  </property>
  <property fmtid="{D5CDD505-2E9C-101B-9397-08002B2CF9AE}" pid="3" name="MediaServiceImageTags">
    <vt:lpwstr/>
  </property>
</Properties>
</file>